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ffe696dec746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91db76cb064bf4"/>
  </p:sldMasterIdLst>
  <p:sldIdLst>
    <p:sldId xmlns:r="http://schemas.openxmlformats.org/officeDocument/2006/relationships" id="256" r:id="R861401d5c85842d9"/>
    <p:sldId xmlns:r="http://schemas.openxmlformats.org/officeDocument/2006/relationships" id="257" r:id="R9ccfdb4c82c84975"/>
    <p:sldId xmlns:r="http://schemas.openxmlformats.org/officeDocument/2006/relationships" id="258" r:id="Racda25f314e8411d"/>
    <p:sldId xmlns:r="http://schemas.openxmlformats.org/officeDocument/2006/relationships" id="259" r:id="Rd3afc347fcbc4229"/>
    <p:sldId xmlns:r="http://schemas.openxmlformats.org/officeDocument/2006/relationships" id="260" r:id="R3a74cc224ed14b26"/>
    <p:sldId xmlns:r="http://schemas.openxmlformats.org/officeDocument/2006/relationships" id="261" r:id="R30fe733b28294d51"/>
    <p:sldId xmlns:r="http://schemas.openxmlformats.org/officeDocument/2006/relationships" id="262" r:id="R3720380bc0104a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1db76cb064bf4" /><Relationship Type="http://schemas.openxmlformats.org/officeDocument/2006/relationships/slide" Target="/ppt/slides/slide1.xml" Id="R861401d5c85842d9" /><Relationship Type="http://schemas.openxmlformats.org/officeDocument/2006/relationships/slide" Target="/ppt/slides/slide2.xml" Id="R9ccfdb4c82c84975" /><Relationship Type="http://schemas.openxmlformats.org/officeDocument/2006/relationships/slide" Target="/ppt/slides/slide3.xml" Id="Racda25f314e8411d" /><Relationship Type="http://schemas.openxmlformats.org/officeDocument/2006/relationships/slide" Target="/ppt/slides/slide4.xml" Id="Rd3afc347fcbc4229" /><Relationship Type="http://schemas.openxmlformats.org/officeDocument/2006/relationships/slide" Target="/ppt/slides/slide5.xml" Id="R3a74cc224ed14b26" /><Relationship Type="http://schemas.openxmlformats.org/officeDocument/2006/relationships/slide" Target="/ppt/slides/slide6.xml" Id="R30fe733b28294d51" /><Relationship Type="http://schemas.openxmlformats.org/officeDocument/2006/relationships/slide" Target="/ppt/slides/slide7.xml" Id="R3720380bc0104a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083102a7a44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f536f19fe44bd" /><Relationship Type="http://schemas.openxmlformats.org/officeDocument/2006/relationships/theme" Target="/ppt/slideMasters/theme/theme1.xml" Id="R03146de3252a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bf536f19fe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ec6604d2042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55f2a22d2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b770b7d07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8a374c5bc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2dc0a778148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f82ea074648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c9f646cc7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−642 645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1 198 723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27 771 277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28 102 722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LANNERSTEDT CURT-ARNE  –  71,4 %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 HOLDING AS  –  28,6 %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Johansens vei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82 61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