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9beefe92b14e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c999087ee94bb1"/>
  </p:sldMasterIdLst>
  <p:sldIdLst>
    <p:sldId xmlns:r="http://schemas.openxmlformats.org/officeDocument/2006/relationships" id="256" r:id="Rbeca837f899c45c3"/>
    <p:sldId xmlns:r="http://schemas.openxmlformats.org/officeDocument/2006/relationships" id="257" r:id="R7d392cd28da44240"/>
    <p:sldId xmlns:r="http://schemas.openxmlformats.org/officeDocument/2006/relationships" id="258" r:id="Rfb1953576fee4c65"/>
    <p:sldId xmlns:r="http://schemas.openxmlformats.org/officeDocument/2006/relationships" id="259" r:id="R8eaddf2644ce43e1"/>
    <p:sldId xmlns:r="http://schemas.openxmlformats.org/officeDocument/2006/relationships" id="260" r:id="R598d94d58cbe4804"/>
    <p:sldId xmlns:r="http://schemas.openxmlformats.org/officeDocument/2006/relationships" id="261" r:id="Rae976b074077499b"/>
    <p:sldId xmlns:r="http://schemas.openxmlformats.org/officeDocument/2006/relationships" id="262" r:id="R1b4e7866fc2148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c999087ee94bb1" /><Relationship Type="http://schemas.openxmlformats.org/officeDocument/2006/relationships/slide" Target="/ppt/slides/slide1.xml" Id="Rbeca837f899c45c3" /><Relationship Type="http://schemas.openxmlformats.org/officeDocument/2006/relationships/slide" Target="/ppt/slides/slide2.xml" Id="R7d392cd28da44240" /><Relationship Type="http://schemas.openxmlformats.org/officeDocument/2006/relationships/slide" Target="/ppt/slides/slide3.xml" Id="Rfb1953576fee4c65" /><Relationship Type="http://schemas.openxmlformats.org/officeDocument/2006/relationships/slide" Target="/ppt/slides/slide4.xml" Id="R8eaddf2644ce43e1" /><Relationship Type="http://schemas.openxmlformats.org/officeDocument/2006/relationships/slide" Target="/ppt/slides/slide5.xml" Id="R598d94d58cbe4804" /><Relationship Type="http://schemas.openxmlformats.org/officeDocument/2006/relationships/slide" Target="/ppt/slides/slide6.xml" Id="Rae976b074077499b" /><Relationship Type="http://schemas.openxmlformats.org/officeDocument/2006/relationships/slide" Target="/ppt/slides/slide7.xml" Id="R1b4e7866fc2148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9abae654948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7640f2242409c" /><Relationship Type="http://schemas.openxmlformats.org/officeDocument/2006/relationships/theme" Target="/ppt/slideMasters/theme/theme1.xml" Id="Ra2deb991767a46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77640f224240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3c53845f34c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859714e1048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96ad9de9f45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d9ab59f8842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422cf1a7745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da14eb4a74c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173ac791a4c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RIKO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249 373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6 693 806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BEATHE KAJA MOE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HENRY LANGHELLE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Skaravei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989 238 299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RIKO HOLDING AS</a:t>
            </a:r>
          </a:p>
        </p:txBody>
      </p:sp>
    </p:spTree>
  </p:cSld>
  <p:clrMapOvr>
    <a:masterClrMapping xmlns:a="http://schemas.openxmlformats.org/drawingml/2006/main"/>
  </p:clrMapOvr>
</p:sld>
</file>