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dd6a8d1eb141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265bddb9b440a"/>
  </p:sldMasterIdLst>
  <p:sldIdLst>
    <p:sldId xmlns:r="http://schemas.openxmlformats.org/officeDocument/2006/relationships" id="256" r:id="R47c45acaca994b74"/>
    <p:sldId xmlns:r="http://schemas.openxmlformats.org/officeDocument/2006/relationships" id="257" r:id="Re122c5d9851f4b22"/>
    <p:sldId xmlns:r="http://schemas.openxmlformats.org/officeDocument/2006/relationships" id="258" r:id="Reaac90001b924b9f"/>
    <p:sldId xmlns:r="http://schemas.openxmlformats.org/officeDocument/2006/relationships" id="259" r:id="R43e6b80b30434e66"/>
    <p:sldId xmlns:r="http://schemas.openxmlformats.org/officeDocument/2006/relationships" id="260" r:id="R7ce6e716e96343f2"/>
    <p:sldId xmlns:r="http://schemas.openxmlformats.org/officeDocument/2006/relationships" id="261" r:id="Rdb84cccf1da7404d"/>
    <p:sldId xmlns:r="http://schemas.openxmlformats.org/officeDocument/2006/relationships" id="262" r:id="Rb507ed7368b9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265bddb9b440a" /><Relationship Type="http://schemas.openxmlformats.org/officeDocument/2006/relationships/slide" Target="/ppt/slides/slide1.xml" Id="R47c45acaca994b74" /><Relationship Type="http://schemas.openxmlformats.org/officeDocument/2006/relationships/slide" Target="/ppt/slides/slide2.xml" Id="Re122c5d9851f4b22" /><Relationship Type="http://schemas.openxmlformats.org/officeDocument/2006/relationships/slide" Target="/ppt/slides/slide3.xml" Id="Reaac90001b924b9f" /><Relationship Type="http://schemas.openxmlformats.org/officeDocument/2006/relationships/slide" Target="/ppt/slides/slide4.xml" Id="R43e6b80b30434e66" /><Relationship Type="http://schemas.openxmlformats.org/officeDocument/2006/relationships/slide" Target="/ppt/slides/slide5.xml" Id="R7ce6e716e96343f2" /><Relationship Type="http://schemas.openxmlformats.org/officeDocument/2006/relationships/slide" Target="/ppt/slides/slide6.xml" Id="Rdb84cccf1da7404d" /><Relationship Type="http://schemas.openxmlformats.org/officeDocument/2006/relationships/slide" Target="/ppt/slides/slide7.xml" Id="Rb507ed7368b9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e3968a6f442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78ab3d062495b" /><Relationship Type="http://schemas.openxmlformats.org/officeDocument/2006/relationships/theme" Target="/ppt/slideMasters/theme/theme1.xml" Id="Rca74bc5492bd43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778ab3d06249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0a76fca304b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63388226f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24aea5fea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b4b762572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16ef6c2e6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7e2916e294d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1ff40a689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ÅSLEIASTUBBEN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ÅSLEIASTUBBEN HOLDING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86 423 728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137 192 851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150 284 886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IVAR TOMREN  –  79,4 %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TOMREN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TOMREN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IVAR TOMREN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TOMREN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TOMREN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Grindaveg 112, Leilighet 309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