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744229c46d44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8aa62e501245b6"/>
  </p:sldMasterIdLst>
  <p:sldIdLst>
    <p:sldId xmlns:r="http://schemas.openxmlformats.org/officeDocument/2006/relationships" id="256" r:id="R8beae18dcb244258"/>
    <p:sldId xmlns:r="http://schemas.openxmlformats.org/officeDocument/2006/relationships" id="257" r:id="R4d92cc1e77394bc9"/>
    <p:sldId xmlns:r="http://schemas.openxmlformats.org/officeDocument/2006/relationships" id="258" r:id="Re7358cbe0bba49c0"/>
    <p:sldId xmlns:r="http://schemas.openxmlformats.org/officeDocument/2006/relationships" id="259" r:id="Rd9b98f987f1d45f9"/>
    <p:sldId xmlns:r="http://schemas.openxmlformats.org/officeDocument/2006/relationships" id="260" r:id="R461f10df279d44fc"/>
    <p:sldId xmlns:r="http://schemas.openxmlformats.org/officeDocument/2006/relationships" id="261" r:id="R6376ece221b743aa"/>
    <p:sldId xmlns:r="http://schemas.openxmlformats.org/officeDocument/2006/relationships" id="262" r:id="R734f7304d378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aa62e501245b6" /><Relationship Type="http://schemas.openxmlformats.org/officeDocument/2006/relationships/slide" Target="/ppt/slides/slide1.xml" Id="R8beae18dcb244258" /><Relationship Type="http://schemas.openxmlformats.org/officeDocument/2006/relationships/slide" Target="/ppt/slides/slide2.xml" Id="R4d92cc1e77394bc9" /><Relationship Type="http://schemas.openxmlformats.org/officeDocument/2006/relationships/slide" Target="/ppt/slides/slide3.xml" Id="Re7358cbe0bba49c0" /><Relationship Type="http://schemas.openxmlformats.org/officeDocument/2006/relationships/slide" Target="/ppt/slides/slide4.xml" Id="Rd9b98f987f1d45f9" /><Relationship Type="http://schemas.openxmlformats.org/officeDocument/2006/relationships/slide" Target="/ppt/slides/slide5.xml" Id="R461f10df279d44fc" /><Relationship Type="http://schemas.openxmlformats.org/officeDocument/2006/relationships/slide" Target="/ppt/slides/slide6.xml" Id="R6376ece221b743aa" /><Relationship Type="http://schemas.openxmlformats.org/officeDocument/2006/relationships/slide" Target="/ppt/slides/slide7.xml" Id="R734f7304d378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f251c912c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f082d0da45b7" /><Relationship Type="http://schemas.openxmlformats.org/officeDocument/2006/relationships/theme" Target="/ppt/slideMasters/theme/theme1.xml" Id="R0e4e2aa84587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0f082d0da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542d184c64d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8cf0b55fd4f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f0376eab0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aebe52c2b4f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ffefc554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d25c27e8e4f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8afaf8f58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XENON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XENON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XENON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XENON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XENON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XENON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9 918 087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10 053 140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XENON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XENON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terrasse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38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XENON HOLDING AS</a:t>
            </a:r>
          </a:p>
        </p:txBody>
      </p:sp>
    </p:spTree>
  </p:cSld>
  <p:clrMapOvr>
    <a:masterClrMapping xmlns:a="http://schemas.openxmlformats.org/drawingml/2006/main"/>
  </p:clrMapOvr>
</p:sld>
</file>