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65912f5254a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06bec97c1479d"/>
  </p:sldMasterIdLst>
  <p:sldIdLst>
    <p:sldId xmlns:r="http://schemas.openxmlformats.org/officeDocument/2006/relationships" id="256" r:id="R38ec0c0c10244c03"/>
    <p:sldId xmlns:r="http://schemas.openxmlformats.org/officeDocument/2006/relationships" id="257" r:id="Re260d2a7f81a4af4"/>
    <p:sldId xmlns:r="http://schemas.openxmlformats.org/officeDocument/2006/relationships" id="258" r:id="Rf2f653c8eca840fe"/>
    <p:sldId xmlns:r="http://schemas.openxmlformats.org/officeDocument/2006/relationships" id="259" r:id="Ra0b8b3d3a51b41a0"/>
    <p:sldId xmlns:r="http://schemas.openxmlformats.org/officeDocument/2006/relationships" id="260" r:id="R1cd2b7490bb14a50"/>
    <p:sldId xmlns:r="http://schemas.openxmlformats.org/officeDocument/2006/relationships" id="261" r:id="Re711f4e9b8674696"/>
    <p:sldId xmlns:r="http://schemas.openxmlformats.org/officeDocument/2006/relationships" id="262" r:id="R8a50e83690e646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06bec97c1479d" /><Relationship Type="http://schemas.openxmlformats.org/officeDocument/2006/relationships/slide" Target="/ppt/slides/slide1.xml" Id="R38ec0c0c10244c03" /><Relationship Type="http://schemas.openxmlformats.org/officeDocument/2006/relationships/slide" Target="/ppt/slides/slide2.xml" Id="Re260d2a7f81a4af4" /><Relationship Type="http://schemas.openxmlformats.org/officeDocument/2006/relationships/slide" Target="/ppt/slides/slide3.xml" Id="Rf2f653c8eca840fe" /><Relationship Type="http://schemas.openxmlformats.org/officeDocument/2006/relationships/slide" Target="/ppt/slides/slide4.xml" Id="Ra0b8b3d3a51b41a0" /><Relationship Type="http://schemas.openxmlformats.org/officeDocument/2006/relationships/slide" Target="/ppt/slides/slide5.xml" Id="R1cd2b7490bb14a50" /><Relationship Type="http://schemas.openxmlformats.org/officeDocument/2006/relationships/slide" Target="/ppt/slides/slide6.xml" Id="Re711f4e9b8674696" /><Relationship Type="http://schemas.openxmlformats.org/officeDocument/2006/relationships/slide" Target="/ppt/slides/slide7.xml" Id="R8a50e83690e646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17898eb4d46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aed1a98844801" /><Relationship Type="http://schemas.openxmlformats.org/officeDocument/2006/relationships/theme" Target="/ppt/slideMasters/theme/theme1.xml" Id="R36c9fd9d960a43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caed1a9884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d9eff87a45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6fb4865f44b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f0991e8f742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88f1475eb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6a082cae141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70d5fd8274d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049b371e145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