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282e61c6f344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a95b82a9854cf8"/>
  </p:sldMasterIdLst>
  <p:sldIdLst>
    <p:sldId xmlns:r="http://schemas.openxmlformats.org/officeDocument/2006/relationships" id="256" r:id="Rba9f479013a84ea3"/>
    <p:sldId xmlns:r="http://schemas.openxmlformats.org/officeDocument/2006/relationships" id="257" r:id="Rc16e330588d64ac0"/>
    <p:sldId xmlns:r="http://schemas.openxmlformats.org/officeDocument/2006/relationships" id="258" r:id="R33d187bb6bad480f"/>
    <p:sldId xmlns:r="http://schemas.openxmlformats.org/officeDocument/2006/relationships" id="259" r:id="Rb017bf2b7044409c"/>
    <p:sldId xmlns:r="http://schemas.openxmlformats.org/officeDocument/2006/relationships" id="260" r:id="Reced542a77ff4864"/>
    <p:sldId xmlns:r="http://schemas.openxmlformats.org/officeDocument/2006/relationships" id="261" r:id="Ra3925890760d4cba"/>
    <p:sldId xmlns:r="http://schemas.openxmlformats.org/officeDocument/2006/relationships" id="262" r:id="R22d7174146a946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a95b82a9854cf8" /><Relationship Type="http://schemas.openxmlformats.org/officeDocument/2006/relationships/slide" Target="/ppt/slides/slide1.xml" Id="Rba9f479013a84ea3" /><Relationship Type="http://schemas.openxmlformats.org/officeDocument/2006/relationships/slide" Target="/ppt/slides/slide2.xml" Id="Rc16e330588d64ac0" /><Relationship Type="http://schemas.openxmlformats.org/officeDocument/2006/relationships/slide" Target="/ppt/slides/slide3.xml" Id="R33d187bb6bad480f" /><Relationship Type="http://schemas.openxmlformats.org/officeDocument/2006/relationships/slide" Target="/ppt/slides/slide4.xml" Id="Rb017bf2b7044409c" /><Relationship Type="http://schemas.openxmlformats.org/officeDocument/2006/relationships/slide" Target="/ppt/slides/slide5.xml" Id="Reced542a77ff4864" /><Relationship Type="http://schemas.openxmlformats.org/officeDocument/2006/relationships/slide" Target="/ppt/slides/slide6.xml" Id="Ra3925890760d4cba" /><Relationship Type="http://schemas.openxmlformats.org/officeDocument/2006/relationships/slide" Target="/ppt/slides/slide7.xml" Id="R22d7174146a946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c62a1fc05741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0fd8c962d54c6b" /><Relationship Type="http://schemas.openxmlformats.org/officeDocument/2006/relationships/theme" Target="/ppt/slideMasters/theme/theme1.xml" Id="R436c2e492cc84b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0fd8c962d54c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5bd3d6b8c045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a988d984f24b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e80637bc1d46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bb61d799204b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79688af3ea423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d38aa5647f4d5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759cf2539847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SOLSIDA BRYGGE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SOLSIDA BRYGGE AS ble etablert [år] og holder til i Flekkerøy.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−378 709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−1 663 228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−4 455 346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26 412 219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 T L AS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ØYGRUPPEN AS  –  31,0 %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FJELLI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NÆRINGSVEKST SØR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SIVCON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Østerøya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4625 Flekkerøy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989 234 021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