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f859d3b16846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e656333d94dca"/>
  </p:sldMasterIdLst>
  <p:sldIdLst>
    <p:sldId xmlns:r="http://schemas.openxmlformats.org/officeDocument/2006/relationships" id="256" r:id="Ra26e89083d044784"/>
    <p:sldId xmlns:r="http://schemas.openxmlformats.org/officeDocument/2006/relationships" id="257" r:id="R1ae35141621d4102"/>
    <p:sldId xmlns:r="http://schemas.openxmlformats.org/officeDocument/2006/relationships" id="258" r:id="Rffe191122bb24e63"/>
    <p:sldId xmlns:r="http://schemas.openxmlformats.org/officeDocument/2006/relationships" id="259" r:id="R45fceb04660148c8"/>
    <p:sldId xmlns:r="http://schemas.openxmlformats.org/officeDocument/2006/relationships" id="260" r:id="R4ce763cdd6734260"/>
    <p:sldId xmlns:r="http://schemas.openxmlformats.org/officeDocument/2006/relationships" id="261" r:id="R5f6d0447bc8949f8"/>
    <p:sldId xmlns:r="http://schemas.openxmlformats.org/officeDocument/2006/relationships" id="262" r:id="R7500f03795a54e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e656333d94dca" /><Relationship Type="http://schemas.openxmlformats.org/officeDocument/2006/relationships/slide" Target="/ppt/slides/slide1.xml" Id="Ra26e89083d044784" /><Relationship Type="http://schemas.openxmlformats.org/officeDocument/2006/relationships/slide" Target="/ppt/slides/slide2.xml" Id="R1ae35141621d4102" /><Relationship Type="http://schemas.openxmlformats.org/officeDocument/2006/relationships/slide" Target="/ppt/slides/slide3.xml" Id="Rffe191122bb24e63" /><Relationship Type="http://schemas.openxmlformats.org/officeDocument/2006/relationships/slide" Target="/ppt/slides/slide4.xml" Id="R45fceb04660148c8" /><Relationship Type="http://schemas.openxmlformats.org/officeDocument/2006/relationships/slide" Target="/ppt/slides/slide5.xml" Id="R4ce763cdd6734260" /><Relationship Type="http://schemas.openxmlformats.org/officeDocument/2006/relationships/slide" Target="/ppt/slides/slide6.xml" Id="R5f6d0447bc8949f8" /><Relationship Type="http://schemas.openxmlformats.org/officeDocument/2006/relationships/slide" Target="/ppt/slides/slide7.xml" Id="R7500f03795a54e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9da8ecde54f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123c2de9248df" /><Relationship Type="http://schemas.openxmlformats.org/officeDocument/2006/relationships/theme" Target="/ppt/slideMasters/theme/theme1.xml" Id="Rc89d6617220342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4123c2de9248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c07a2bfdb4a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a852a25b84f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929f86996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d03170f034f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ad9ac72854e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8aa71bbee44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8f38f9d5c44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