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bd3c1487ca9428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13513686fbf4614"/>
  </p:sldMasterIdLst>
  <p:sldIdLst>
    <p:sldId xmlns:r="http://schemas.openxmlformats.org/officeDocument/2006/relationships" id="256" r:id="R26bd3a35d87446c5"/>
    <p:sldId xmlns:r="http://schemas.openxmlformats.org/officeDocument/2006/relationships" id="257" r:id="Rc59f030290b34495"/>
    <p:sldId xmlns:r="http://schemas.openxmlformats.org/officeDocument/2006/relationships" id="258" r:id="Rd70a8f2e1baf464e"/>
    <p:sldId xmlns:r="http://schemas.openxmlformats.org/officeDocument/2006/relationships" id="259" r:id="R4904da1bc8664c29"/>
    <p:sldId xmlns:r="http://schemas.openxmlformats.org/officeDocument/2006/relationships" id="260" r:id="Rfed45d7ed41e4642"/>
    <p:sldId xmlns:r="http://schemas.openxmlformats.org/officeDocument/2006/relationships" id="261" r:id="R706ab94eed9647d5"/>
    <p:sldId xmlns:r="http://schemas.openxmlformats.org/officeDocument/2006/relationships" id="262" r:id="R5cdaeaa1d3a545c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13513686fbf4614" /><Relationship Type="http://schemas.openxmlformats.org/officeDocument/2006/relationships/slide" Target="/ppt/slides/slide1.xml" Id="R26bd3a35d87446c5" /><Relationship Type="http://schemas.openxmlformats.org/officeDocument/2006/relationships/slide" Target="/ppt/slides/slide2.xml" Id="Rc59f030290b34495" /><Relationship Type="http://schemas.openxmlformats.org/officeDocument/2006/relationships/slide" Target="/ppt/slides/slide3.xml" Id="Rd70a8f2e1baf464e" /><Relationship Type="http://schemas.openxmlformats.org/officeDocument/2006/relationships/slide" Target="/ppt/slides/slide4.xml" Id="R4904da1bc8664c29" /><Relationship Type="http://schemas.openxmlformats.org/officeDocument/2006/relationships/slide" Target="/ppt/slides/slide5.xml" Id="Rfed45d7ed41e4642" /><Relationship Type="http://schemas.openxmlformats.org/officeDocument/2006/relationships/slide" Target="/ppt/slides/slide6.xml" Id="R706ab94eed9647d5" /><Relationship Type="http://schemas.openxmlformats.org/officeDocument/2006/relationships/slide" Target="/ppt/slides/slide7.xml" Id="R5cdaeaa1d3a545c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74848a9a2d04de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63185748e64db5" /><Relationship Type="http://schemas.openxmlformats.org/officeDocument/2006/relationships/theme" Target="/ppt/slideMasters/theme/theme1.xml" Id="R7608eca0faf148e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c63185748e64db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957c526932418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21e8c6d065446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7731ff96884b6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63b22238884db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9cce14650744b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69021fa45643a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52a15af1b84b7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SUND OG LANGEN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SUND OG LANGEN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SUND OG LANGEN HOLDING AS ble etablert [år] og holder til i Os I Østerdalen.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SUND OG LANGEN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SUND OG LANGEN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SUND OG LANGEN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−20 603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1 491 394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21 496 330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22 112 992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SUND OG LANGEN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SUND ARNE  –  59,1 %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SUND BJØRNAR  –  13,6 %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SUND EIRIK WERGELAND F  –  13,6 %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SUND ERLEND ØVERBY  –  13,6 %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SUND OG LANGEN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2550 Os I Østerdalen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989 229 656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SUND OG LANGEN HOLDING AS</a:t>
            </a:r>
          </a:p>
        </p:txBody>
      </p:sp>
    </p:spTree>
  </p:cSld>
  <p:clrMapOvr>
    <a:masterClrMapping xmlns:a="http://schemas.openxmlformats.org/drawingml/2006/main"/>
  </p:clrMapOvr>
</p:sld>
</file>