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6fd08243e3644c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e789e9987794ad8"/>
  </p:sldMasterIdLst>
  <p:sldIdLst>
    <p:sldId xmlns:r="http://schemas.openxmlformats.org/officeDocument/2006/relationships" id="256" r:id="R1719ccf7fd764f66"/>
    <p:sldId xmlns:r="http://schemas.openxmlformats.org/officeDocument/2006/relationships" id="257" r:id="R1e36f90f87f3438c"/>
    <p:sldId xmlns:r="http://schemas.openxmlformats.org/officeDocument/2006/relationships" id="258" r:id="R34d36e72c53f471b"/>
    <p:sldId xmlns:r="http://schemas.openxmlformats.org/officeDocument/2006/relationships" id="259" r:id="Rd7476a1a4bdd4c13"/>
    <p:sldId xmlns:r="http://schemas.openxmlformats.org/officeDocument/2006/relationships" id="260" r:id="Rb145422b04fc4f52"/>
    <p:sldId xmlns:r="http://schemas.openxmlformats.org/officeDocument/2006/relationships" id="261" r:id="R007ebc697e4549e6"/>
    <p:sldId xmlns:r="http://schemas.openxmlformats.org/officeDocument/2006/relationships" id="262" r:id="Rb5a64b7598b8467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e789e9987794ad8" /><Relationship Type="http://schemas.openxmlformats.org/officeDocument/2006/relationships/slide" Target="/ppt/slides/slide1.xml" Id="R1719ccf7fd764f66" /><Relationship Type="http://schemas.openxmlformats.org/officeDocument/2006/relationships/slide" Target="/ppt/slides/slide2.xml" Id="R1e36f90f87f3438c" /><Relationship Type="http://schemas.openxmlformats.org/officeDocument/2006/relationships/slide" Target="/ppt/slides/slide3.xml" Id="R34d36e72c53f471b" /><Relationship Type="http://schemas.openxmlformats.org/officeDocument/2006/relationships/slide" Target="/ppt/slides/slide4.xml" Id="Rd7476a1a4bdd4c13" /><Relationship Type="http://schemas.openxmlformats.org/officeDocument/2006/relationships/slide" Target="/ppt/slides/slide5.xml" Id="Rb145422b04fc4f52" /><Relationship Type="http://schemas.openxmlformats.org/officeDocument/2006/relationships/slide" Target="/ppt/slides/slide6.xml" Id="R007ebc697e4549e6" /><Relationship Type="http://schemas.openxmlformats.org/officeDocument/2006/relationships/slide" Target="/ppt/slides/slide7.xml" Id="Rb5a64b7598b8467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b2a48cf7b7649d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2469bc8eea4cf3" /><Relationship Type="http://schemas.openxmlformats.org/officeDocument/2006/relationships/theme" Target="/ppt/slideMasters/theme/theme1.xml" Id="R44bb0b14be81464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82469bc8eea4cf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8f11827d8e4e1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5d9b25f6544c2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b8de98f965417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57272871c2465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df055dd178472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1986acfcc04de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a86f75feb04ea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FAMN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FAMN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FAMN AS ble etablert [år] og holder til i Skulestadmo.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FAMN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FAMN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FAMN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−22 928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950 968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13 226 168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13 324 739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FAMN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KYTE PER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FAMN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Koglehaugen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5710 Skulestadmo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56 51 86 89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989 224 921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FAMN AS</a:t>
            </a:r>
          </a:p>
        </p:txBody>
      </p:sp>
    </p:spTree>
  </p:cSld>
  <p:clrMapOvr>
    <a:masterClrMapping xmlns:a="http://schemas.openxmlformats.org/drawingml/2006/main"/>
  </p:clrMapOvr>
</p:sld>
</file>