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c502ce83eb4a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e4e991f20a4a90"/>
  </p:sldMasterIdLst>
  <p:sldIdLst>
    <p:sldId xmlns:r="http://schemas.openxmlformats.org/officeDocument/2006/relationships" id="256" r:id="R4131180aa9884790"/>
    <p:sldId xmlns:r="http://schemas.openxmlformats.org/officeDocument/2006/relationships" id="257" r:id="R97a61fd4811840b0"/>
    <p:sldId xmlns:r="http://schemas.openxmlformats.org/officeDocument/2006/relationships" id="258" r:id="R9c102315f8654c74"/>
    <p:sldId xmlns:r="http://schemas.openxmlformats.org/officeDocument/2006/relationships" id="259" r:id="R4d868ea1a49d4984"/>
    <p:sldId xmlns:r="http://schemas.openxmlformats.org/officeDocument/2006/relationships" id="260" r:id="Rd9f21c982f264302"/>
    <p:sldId xmlns:r="http://schemas.openxmlformats.org/officeDocument/2006/relationships" id="261" r:id="R0df4594abab54cd8"/>
    <p:sldId xmlns:r="http://schemas.openxmlformats.org/officeDocument/2006/relationships" id="262" r:id="R6affe20f80ca42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e4e991f20a4a90" /><Relationship Type="http://schemas.openxmlformats.org/officeDocument/2006/relationships/slide" Target="/ppt/slides/slide1.xml" Id="R4131180aa9884790" /><Relationship Type="http://schemas.openxmlformats.org/officeDocument/2006/relationships/slide" Target="/ppt/slides/slide2.xml" Id="R97a61fd4811840b0" /><Relationship Type="http://schemas.openxmlformats.org/officeDocument/2006/relationships/slide" Target="/ppt/slides/slide3.xml" Id="R9c102315f8654c74" /><Relationship Type="http://schemas.openxmlformats.org/officeDocument/2006/relationships/slide" Target="/ppt/slides/slide4.xml" Id="R4d868ea1a49d4984" /><Relationship Type="http://schemas.openxmlformats.org/officeDocument/2006/relationships/slide" Target="/ppt/slides/slide5.xml" Id="Rd9f21c982f264302" /><Relationship Type="http://schemas.openxmlformats.org/officeDocument/2006/relationships/slide" Target="/ppt/slides/slide6.xml" Id="R0df4594abab54cd8" /><Relationship Type="http://schemas.openxmlformats.org/officeDocument/2006/relationships/slide" Target="/ppt/slides/slide7.xml" Id="R6affe20f80ca42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6b640e07104a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b538f7bef4516" /><Relationship Type="http://schemas.openxmlformats.org/officeDocument/2006/relationships/theme" Target="/ppt/slideMasters/theme/theme1.xml" Id="R42d0e3ca05584b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8b538f7bef45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40ba1ec3047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840b50d0245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52c234d6149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9bcb0e72040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816b0cb9f4c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cf3e4d02945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4e9b05a1e46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JAD HOLDING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395 099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310 153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727 101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DYBVIK JOHNNY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DYBVIK ARILD  –  34,0 %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Guttormsens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6510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57 31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989 222 775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JAD HOLDING AS</a:t>
            </a:r>
          </a:p>
        </p:txBody>
      </p:sp>
    </p:spTree>
  </p:cSld>
  <p:clrMapOvr>
    <a:masterClrMapping xmlns:a="http://schemas.openxmlformats.org/drawingml/2006/main"/>
  </p:clrMapOvr>
</p:sld>
</file>