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35bc646d4644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a104f883074407"/>
  </p:sldMasterIdLst>
  <p:sldIdLst>
    <p:sldId xmlns:r="http://schemas.openxmlformats.org/officeDocument/2006/relationships" id="256" r:id="Rfa7c868a862c448e"/>
    <p:sldId xmlns:r="http://schemas.openxmlformats.org/officeDocument/2006/relationships" id="257" r:id="Raa51e12dc61b46c5"/>
    <p:sldId xmlns:r="http://schemas.openxmlformats.org/officeDocument/2006/relationships" id="258" r:id="R66d752c1a48b4e14"/>
    <p:sldId xmlns:r="http://schemas.openxmlformats.org/officeDocument/2006/relationships" id="259" r:id="R11b8fd6ab3fd482c"/>
    <p:sldId xmlns:r="http://schemas.openxmlformats.org/officeDocument/2006/relationships" id="260" r:id="R5e8fa4472466479f"/>
    <p:sldId xmlns:r="http://schemas.openxmlformats.org/officeDocument/2006/relationships" id="261" r:id="Rb659e58b103549c8"/>
    <p:sldId xmlns:r="http://schemas.openxmlformats.org/officeDocument/2006/relationships" id="262" r:id="Raf76e4b0f3fb4c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a104f883074407" /><Relationship Type="http://schemas.openxmlformats.org/officeDocument/2006/relationships/slide" Target="/ppt/slides/slide1.xml" Id="Rfa7c868a862c448e" /><Relationship Type="http://schemas.openxmlformats.org/officeDocument/2006/relationships/slide" Target="/ppt/slides/slide2.xml" Id="Raa51e12dc61b46c5" /><Relationship Type="http://schemas.openxmlformats.org/officeDocument/2006/relationships/slide" Target="/ppt/slides/slide3.xml" Id="R66d752c1a48b4e14" /><Relationship Type="http://schemas.openxmlformats.org/officeDocument/2006/relationships/slide" Target="/ppt/slides/slide4.xml" Id="R11b8fd6ab3fd482c" /><Relationship Type="http://schemas.openxmlformats.org/officeDocument/2006/relationships/slide" Target="/ppt/slides/slide5.xml" Id="R5e8fa4472466479f" /><Relationship Type="http://schemas.openxmlformats.org/officeDocument/2006/relationships/slide" Target="/ppt/slides/slide6.xml" Id="Rb659e58b103549c8" /><Relationship Type="http://schemas.openxmlformats.org/officeDocument/2006/relationships/slide" Target="/ppt/slides/slide7.xml" Id="Raf76e4b0f3fb4c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3987fb4b3a47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f17db5dbe4f2f" /><Relationship Type="http://schemas.openxmlformats.org/officeDocument/2006/relationships/theme" Target="/ppt/slideMasters/theme/theme1.xml" Id="R5b2351c487d84e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0f17db5dbe4f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67d027f1dc41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9918e740542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47d81c09045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2789a383c4b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e970df1cf41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e8abea32c47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165b89c9e45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GEIR LUNDBERGS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LUNDBERGS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GEIR LUNDBERGS HOLDING AS ble etablert [år] og holder til i Gratangen.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LUNDBERGS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LUNDBERGS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LUNDBERGS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19 467 283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19 472 108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LUNDBERGS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LUNDBERG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LUNDBERGS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Foldvik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9470 Gratangen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02 06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989 220 004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LUNDBERGS HOLDING AS</a:t>
            </a:r>
          </a:p>
        </p:txBody>
      </p:sp>
    </p:spTree>
  </p:cSld>
  <p:clrMapOvr>
    <a:masterClrMapping xmlns:a="http://schemas.openxmlformats.org/drawingml/2006/main"/>
  </p:clrMapOvr>
</p:sld>
</file>