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b825235621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852791ba064515"/>
  </p:sldMasterIdLst>
  <p:sldIdLst>
    <p:sldId xmlns:r="http://schemas.openxmlformats.org/officeDocument/2006/relationships" id="256" r:id="Rac643631e2f14b6f"/>
    <p:sldId xmlns:r="http://schemas.openxmlformats.org/officeDocument/2006/relationships" id="257" r:id="Rfe8aee5fb7b84d1b"/>
    <p:sldId xmlns:r="http://schemas.openxmlformats.org/officeDocument/2006/relationships" id="258" r:id="R07f82c7537d84964"/>
    <p:sldId xmlns:r="http://schemas.openxmlformats.org/officeDocument/2006/relationships" id="259" r:id="R1f9d4dd5189f49ac"/>
    <p:sldId xmlns:r="http://schemas.openxmlformats.org/officeDocument/2006/relationships" id="260" r:id="Reb7255b47c974886"/>
    <p:sldId xmlns:r="http://schemas.openxmlformats.org/officeDocument/2006/relationships" id="261" r:id="R37c09b251ea44c75"/>
    <p:sldId xmlns:r="http://schemas.openxmlformats.org/officeDocument/2006/relationships" id="262" r:id="R64d3a753f228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52791ba064515" /><Relationship Type="http://schemas.openxmlformats.org/officeDocument/2006/relationships/slide" Target="/ppt/slides/slide1.xml" Id="Rac643631e2f14b6f" /><Relationship Type="http://schemas.openxmlformats.org/officeDocument/2006/relationships/slide" Target="/ppt/slides/slide2.xml" Id="Rfe8aee5fb7b84d1b" /><Relationship Type="http://schemas.openxmlformats.org/officeDocument/2006/relationships/slide" Target="/ppt/slides/slide3.xml" Id="R07f82c7537d84964" /><Relationship Type="http://schemas.openxmlformats.org/officeDocument/2006/relationships/slide" Target="/ppt/slides/slide4.xml" Id="R1f9d4dd5189f49ac" /><Relationship Type="http://schemas.openxmlformats.org/officeDocument/2006/relationships/slide" Target="/ppt/slides/slide5.xml" Id="Reb7255b47c974886" /><Relationship Type="http://schemas.openxmlformats.org/officeDocument/2006/relationships/slide" Target="/ppt/slides/slide6.xml" Id="R37c09b251ea44c75" /><Relationship Type="http://schemas.openxmlformats.org/officeDocument/2006/relationships/slide" Target="/ppt/slides/slide7.xml" Id="R64d3a753f228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6ddaaca8c4b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f18da99a4d8a" /><Relationship Type="http://schemas.openxmlformats.org/officeDocument/2006/relationships/theme" Target="/ppt/slideMasters/theme/theme1.xml" Id="Rdca99b658ae1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2f18da99a4d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b45383b1f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c4843c491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55bf277043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739c8dc4e42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c4697cd6446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d99335fd94a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53bb207a2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