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16daee67541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bbf4eb67f4132"/>
  </p:sldMasterIdLst>
  <p:sldIdLst>
    <p:sldId xmlns:r="http://schemas.openxmlformats.org/officeDocument/2006/relationships" id="256" r:id="R16c860ecf67b48e5"/>
    <p:sldId xmlns:r="http://schemas.openxmlformats.org/officeDocument/2006/relationships" id="257" r:id="Rad6b09e804e0481c"/>
    <p:sldId xmlns:r="http://schemas.openxmlformats.org/officeDocument/2006/relationships" id="258" r:id="R6c8174718afd4bb4"/>
    <p:sldId xmlns:r="http://schemas.openxmlformats.org/officeDocument/2006/relationships" id="259" r:id="R4b48cebfb51a44ca"/>
    <p:sldId xmlns:r="http://schemas.openxmlformats.org/officeDocument/2006/relationships" id="260" r:id="R608f79979dd24cfe"/>
    <p:sldId xmlns:r="http://schemas.openxmlformats.org/officeDocument/2006/relationships" id="261" r:id="Rcbbc865a5f504a04"/>
    <p:sldId xmlns:r="http://schemas.openxmlformats.org/officeDocument/2006/relationships" id="262" r:id="R48455526936b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bbf4eb67f4132" /><Relationship Type="http://schemas.openxmlformats.org/officeDocument/2006/relationships/slide" Target="/ppt/slides/slide1.xml" Id="R16c860ecf67b48e5" /><Relationship Type="http://schemas.openxmlformats.org/officeDocument/2006/relationships/slide" Target="/ppt/slides/slide2.xml" Id="Rad6b09e804e0481c" /><Relationship Type="http://schemas.openxmlformats.org/officeDocument/2006/relationships/slide" Target="/ppt/slides/slide3.xml" Id="R6c8174718afd4bb4" /><Relationship Type="http://schemas.openxmlformats.org/officeDocument/2006/relationships/slide" Target="/ppt/slides/slide4.xml" Id="R4b48cebfb51a44ca" /><Relationship Type="http://schemas.openxmlformats.org/officeDocument/2006/relationships/slide" Target="/ppt/slides/slide5.xml" Id="R608f79979dd24cfe" /><Relationship Type="http://schemas.openxmlformats.org/officeDocument/2006/relationships/slide" Target="/ppt/slides/slide6.xml" Id="Rcbbc865a5f504a04" /><Relationship Type="http://schemas.openxmlformats.org/officeDocument/2006/relationships/slide" Target="/ppt/slides/slide7.xml" Id="R48455526936b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aa1a8f8d2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bb943734141bd" /><Relationship Type="http://schemas.openxmlformats.org/officeDocument/2006/relationships/theme" Target="/ppt/slideMasters/theme/theme1.xml" Id="R86facfd1eacd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9bb9437341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7a18ea71347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b51acc6b1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6692822ca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f0ed09fdd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be1496197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8a1f5880e43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55aea1e39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657 010 442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1 343 320 108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1 362 481 813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JØRGEN WEISETHAUNET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