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a34cecb01547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5ae2c896f44094"/>
  </p:sldMasterIdLst>
  <p:sldIdLst>
    <p:sldId xmlns:r="http://schemas.openxmlformats.org/officeDocument/2006/relationships" id="256" r:id="R84e0df8535114dcf"/>
    <p:sldId xmlns:r="http://schemas.openxmlformats.org/officeDocument/2006/relationships" id="257" r:id="R96549e8611af41e8"/>
    <p:sldId xmlns:r="http://schemas.openxmlformats.org/officeDocument/2006/relationships" id="258" r:id="Re50d21d0b68e434f"/>
    <p:sldId xmlns:r="http://schemas.openxmlformats.org/officeDocument/2006/relationships" id="259" r:id="Rdb54bad9d0564b07"/>
    <p:sldId xmlns:r="http://schemas.openxmlformats.org/officeDocument/2006/relationships" id="260" r:id="Rf368312319ac4fe1"/>
    <p:sldId xmlns:r="http://schemas.openxmlformats.org/officeDocument/2006/relationships" id="261" r:id="R9633b15a2fe74fd1"/>
    <p:sldId xmlns:r="http://schemas.openxmlformats.org/officeDocument/2006/relationships" id="262" r:id="Rb98645eae47c43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ae2c896f44094" /><Relationship Type="http://schemas.openxmlformats.org/officeDocument/2006/relationships/slide" Target="/ppt/slides/slide1.xml" Id="R84e0df8535114dcf" /><Relationship Type="http://schemas.openxmlformats.org/officeDocument/2006/relationships/slide" Target="/ppt/slides/slide2.xml" Id="R96549e8611af41e8" /><Relationship Type="http://schemas.openxmlformats.org/officeDocument/2006/relationships/slide" Target="/ppt/slides/slide3.xml" Id="Re50d21d0b68e434f" /><Relationship Type="http://schemas.openxmlformats.org/officeDocument/2006/relationships/slide" Target="/ppt/slides/slide4.xml" Id="Rdb54bad9d0564b07" /><Relationship Type="http://schemas.openxmlformats.org/officeDocument/2006/relationships/slide" Target="/ppt/slides/slide5.xml" Id="Rf368312319ac4fe1" /><Relationship Type="http://schemas.openxmlformats.org/officeDocument/2006/relationships/slide" Target="/ppt/slides/slide6.xml" Id="R9633b15a2fe74fd1" /><Relationship Type="http://schemas.openxmlformats.org/officeDocument/2006/relationships/slide" Target="/ppt/slides/slide7.xml" Id="Rb98645eae47c43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796a9628e4e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0acf64a9e4717" /><Relationship Type="http://schemas.openxmlformats.org/officeDocument/2006/relationships/theme" Target="/ppt/slideMasters/theme/theme1.xml" Id="Rdcf603f401a448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20acf64a9e47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068c19e864a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317ac6dd047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bc492ea2f4d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d1902cd2a4c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a5df41ccf41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9bf758e294a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c6a393ad34c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LANGVIKA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LANGVIKA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298 450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13 358 946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15 147 959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SØRGÅRD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Sørgård, Lade alle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