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f1f22c744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3550f2ef0444d"/>
  </p:sldMasterIdLst>
  <p:sldIdLst>
    <p:sldId xmlns:r="http://schemas.openxmlformats.org/officeDocument/2006/relationships" id="256" r:id="Rf7738518f20e453f"/>
    <p:sldId xmlns:r="http://schemas.openxmlformats.org/officeDocument/2006/relationships" id="257" r:id="R11b9e1402bfc4bde"/>
    <p:sldId xmlns:r="http://schemas.openxmlformats.org/officeDocument/2006/relationships" id="258" r:id="R5912c68b7a0440a8"/>
    <p:sldId xmlns:r="http://schemas.openxmlformats.org/officeDocument/2006/relationships" id="259" r:id="Rfce1f433072f4985"/>
    <p:sldId xmlns:r="http://schemas.openxmlformats.org/officeDocument/2006/relationships" id="260" r:id="Rbc3f8bf9da65408a"/>
    <p:sldId xmlns:r="http://schemas.openxmlformats.org/officeDocument/2006/relationships" id="261" r:id="Rbb3784c961944535"/>
    <p:sldId xmlns:r="http://schemas.openxmlformats.org/officeDocument/2006/relationships" id="262" r:id="R2532fc6a9102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3550f2ef0444d" /><Relationship Type="http://schemas.openxmlformats.org/officeDocument/2006/relationships/slide" Target="/ppt/slides/slide1.xml" Id="Rf7738518f20e453f" /><Relationship Type="http://schemas.openxmlformats.org/officeDocument/2006/relationships/slide" Target="/ppt/slides/slide2.xml" Id="R11b9e1402bfc4bde" /><Relationship Type="http://schemas.openxmlformats.org/officeDocument/2006/relationships/slide" Target="/ppt/slides/slide3.xml" Id="R5912c68b7a0440a8" /><Relationship Type="http://schemas.openxmlformats.org/officeDocument/2006/relationships/slide" Target="/ppt/slides/slide4.xml" Id="Rfce1f433072f4985" /><Relationship Type="http://schemas.openxmlformats.org/officeDocument/2006/relationships/slide" Target="/ppt/slides/slide5.xml" Id="Rbc3f8bf9da65408a" /><Relationship Type="http://schemas.openxmlformats.org/officeDocument/2006/relationships/slide" Target="/ppt/slides/slide6.xml" Id="Rbb3784c961944535" /><Relationship Type="http://schemas.openxmlformats.org/officeDocument/2006/relationships/slide" Target="/ppt/slides/slide7.xml" Id="R2532fc6a9102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7018e5a16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c1416f5bd48b8" /><Relationship Type="http://schemas.openxmlformats.org/officeDocument/2006/relationships/theme" Target="/ppt/slideMasters/theme/theme1.xml" Id="R4a40d76cb20f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9c1416f5bd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359ed3287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da920748f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c4b45787a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d4a7c8b554b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d69774fed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90cb4346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9c701e1f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