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d0dd442da24e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faa84ef8494d71"/>
  </p:sldMasterIdLst>
  <p:sldIdLst>
    <p:sldId xmlns:r="http://schemas.openxmlformats.org/officeDocument/2006/relationships" id="256" r:id="R5cadbbeb9e834515"/>
    <p:sldId xmlns:r="http://schemas.openxmlformats.org/officeDocument/2006/relationships" id="257" r:id="R44ad50c0dd294f60"/>
    <p:sldId xmlns:r="http://schemas.openxmlformats.org/officeDocument/2006/relationships" id="258" r:id="R76c0364edf274cab"/>
    <p:sldId xmlns:r="http://schemas.openxmlformats.org/officeDocument/2006/relationships" id="259" r:id="Re2878ac16b8e4b7b"/>
    <p:sldId xmlns:r="http://schemas.openxmlformats.org/officeDocument/2006/relationships" id="260" r:id="Rcf870ed951c04247"/>
    <p:sldId xmlns:r="http://schemas.openxmlformats.org/officeDocument/2006/relationships" id="261" r:id="R147fbb3254b34174"/>
    <p:sldId xmlns:r="http://schemas.openxmlformats.org/officeDocument/2006/relationships" id="262" r:id="Re5074df9728b4f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faa84ef8494d71" /><Relationship Type="http://schemas.openxmlformats.org/officeDocument/2006/relationships/slide" Target="/ppt/slides/slide1.xml" Id="R5cadbbeb9e834515" /><Relationship Type="http://schemas.openxmlformats.org/officeDocument/2006/relationships/slide" Target="/ppt/slides/slide2.xml" Id="R44ad50c0dd294f60" /><Relationship Type="http://schemas.openxmlformats.org/officeDocument/2006/relationships/slide" Target="/ppt/slides/slide3.xml" Id="R76c0364edf274cab" /><Relationship Type="http://schemas.openxmlformats.org/officeDocument/2006/relationships/slide" Target="/ppt/slides/slide4.xml" Id="Re2878ac16b8e4b7b" /><Relationship Type="http://schemas.openxmlformats.org/officeDocument/2006/relationships/slide" Target="/ppt/slides/slide5.xml" Id="Rcf870ed951c04247" /><Relationship Type="http://schemas.openxmlformats.org/officeDocument/2006/relationships/slide" Target="/ppt/slides/slide6.xml" Id="R147fbb3254b34174" /><Relationship Type="http://schemas.openxmlformats.org/officeDocument/2006/relationships/slide" Target="/ppt/slides/slide7.xml" Id="Re5074df9728b4f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63f8bd455141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d2bd86a0a4487" /><Relationship Type="http://schemas.openxmlformats.org/officeDocument/2006/relationships/theme" Target="/ppt/slideMasters/theme/theme1.xml" Id="Rb8c82e274e1149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fd2bd86a0a44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58dc923594d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9d68f1eed42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d29bea72542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d1987f6254f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20436703a49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c83cd4dc04f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8f0dd42d34e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−4 624 510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−10 042 219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11 003 513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178 232 451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