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7552d856c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445ebc9fb7423d"/>
  </p:sldMasterIdLst>
  <p:sldIdLst>
    <p:sldId xmlns:r="http://schemas.openxmlformats.org/officeDocument/2006/relationships" id="256" r:id="R05785cd6e5be4bd2"/>
    <p:sldId xmlns:r="http://schemas.openxmlformats.org/officeDocument/2006/relationships" id="257" r:id="R8bc552a005d94ccc"/>
    <p:sldId xmlns:r="http://schemas.openxmlformats.org/officeDocument/2006/relationships" id="258" r:id="R3c13e302858c439c"/>
    <p:sldId xmlns:r="http://schemas.openxmlformats.org/officeDocument/2006/relationships" id="259" r:id="Rd09605f1c8bb4256"/>
    <p:sldId xmlns:r="http://schemas.openxmlformats.org/officeDocument/2006/relationships" id="260" r:id="Re0901476c7ab4ed5"/>
    <p:sldId xmlns:r="http://schemas.openxmlformats.org/officeDocument/2006/relationships" id="261" r:id="R01bd06d7d85a480e"/>
    <p:sldId xmlns:r="http://schemas.openxmlformats.org/officeDocument/2006/relationships" id="262" r:id="R63420fcea47e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45ebc9fb7423d" /><Relationship Type="http://schemas.openxmlformats.org/officeDocument/2006/relationships/slide" Target="/ppt/slides/slide1.xml" Id="R05785cd6e5be4bd2" /><Relationship Type="http://schemas.openxmlformats.org/officeDocument/2006/relationships/slide" Target="/ppt/slides/slide2.xml" Id="R8bc552a005d94ccc" /><Relationship Type="http://schemas.openxmlformats.org/officeDocument/2006/relationships/slide" Target="/ppt/slides/slide3.xml" Id="R3c13e302858c439c" /><Relationship Type="http://schemas.openxmlformats.org/officeDocument/2006/relationships/slide" Target="/ppt/slides/slide4.xml" Id="Rd09605f1c8bb4256" /><Relationship Type="http://schemas.openxmlformats.org/officeDocument/2006/relationships/slide" Target="/ppt/slides/slide5.xml" Id="Re0901476c7ab4ed5" /><Relationship Type="http://schemas.openxmlformats.org/officeDocument/2006/relationships/slide" Target="/ppt/slides/slide6.xml" Id="R01bd06d7d85a480e" /><Relationship Type="http://schemas.openxmlformats.org/officeDocument/2006/relationships/slide" Target="/ppt/slides/slide7.xml" Id="R63420fcea47e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dc1d280e8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255bcec0e4c2f" /><Relationship Type="http://schemas.openxmlformats.org/officeDocument/2006/relationships/theme" Target="/ppt/slideMasters/theme/theme1.xml" Id="R66ebf9f4a84c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255bcec0e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5343453248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0b304cbf741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29885c91a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bba0422ad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6afe87849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7b52cd578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650ab1214f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