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680948afb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f6090fc2f49f5"/>
  </p:sldMasterIdLst>
  <p:sldIdLst>
    <p:sldId xmlns:r="http://schemas.openxmlformats.org/officeDocument/2006/relationships" id="256" r:id="R1440e424f4cb4c45"/>
    <p:sldId xmlns:r="http://schemas.openxmlformats.org/officeDocument/2006/relationships" id="257" r:id="R5dcc693dc0424741"/>
    <p:sldId xmlns:r="http://schemas.openxmlformats.org/officeDocument/2006/relationships" id="258" r:id="R74343874e30d455d"/>
    <p:sldId xmlns:r="http://schemas.openxmlformats.org/officeDocument/2006/relationships" id="259" r:id="Rbe41113b9e8547b5"/>
    <p:sldId xmlns:r="http://schemas.openxmlformats.org/officeDocument/2006/relationships" id="260" r:id="Rccfe27b369c64399"/>
    <p:sldId xmlns:r="http://schemas.openxmlformats.org/officeDocument/2006/relationships" id="261" r:id="Rcbbed7b19dec4350"/>
    <p:sldId xmlns:r="http://schemas.openxmlformats.org/officeDocument/2006/relationships" id="262" r:id="R87a4c50fde37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f6090fc2f49f5" /><Relationship Type="http://schemas.openxmlformats.org/officeDocument/2006/relationships/slide" Target="/ppt/slides/slide1.xml" Id="R1440e424f4cb4c45" /><Relationship Type="http://schemas.openxmlformats.org/officeDocument/2006/relationships/slide" Target="/ppt/slides/slide2.xml" Id="R5dcc693dc0424741" /><Relationship Type="http://schemas.openxmlformats.org/officeDocument/2006/relationships/slide" Target="/ppt/slides/slide3.xml" Id="R74343874e30d455d" /><Relationship Type="http://schemas.openxmlformats.org/officeDocument/2006/relationships/slide" Target="/ppt/slides/slide4.xml" Id="Rbe41113b9e8547b5" /><Relationship Type="http://schemas.openxmlformats.org/officeDocument/2006/relationships/slide" Target="/ppt/slides/slide5.xml" Id="Rccfe27b369c64399" /><Relationship Type="http://schemas.openxmlformats.org/officeDocument/2006/relationships/slide" Target="/ppt/slides/slide6.xml" Id="Rcbbed7b19dec4350" /><Relationship Type="http://schemas.openxmlformats.org/officeDocument/2006/relationships/slide" Target="/ppt/slides/slide7.xml" Id="R87a4c50fde37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85a1c7468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b7b54f6bd4edb" /><Relationship Type="http://schemas.openxmlformats.org/officeDocument/2006/relationships/theme" Target="/ppt/slideMasters/theme/theme1.xml" Id="R50c6720726ea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b7b54f6bd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9d0eea90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e59ea38c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e2fbe075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93507508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5c1d9a444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2aa8c1de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49cf3156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