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c285f0803b42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07cdd79a24f0a"/>
  </p:sldMasterIdLst>
  <p:sldIdLst>
    <p:sldId xmlns:r="http://schemas.openxmlformats.org/officeDocument/2006/relationships" id="256" r:id="R54608ef9bf884bd9"/>
    <p:sldId xmlns:r="http://schemas.openxmlformats.org/officeDocument/2006/relationships" id="257" r:id="Rc76922c616414159"/>
    <p:sldId xmlns:r="http://schemas.openxmlformats.org/officeDocument/2006/relationships" id="258" r:id="Re8b9ec8c5dea41ff"/>
    <p:sldId xmlns:r="http://schemas.openxmlformats.org/officeDocument/2006/relationships" id="259" r:id="Rd5fccf9b63ca42b1"/>
    <p:sldId xmlns:r="http://schemas.openxmlformats.org/officeDocument/2006/relationships" id="260" r:id="Rdc7f4f5746004e70"/>
    <p:sldId xmlns:r="http://schemas.openxmlformats.org/officeDocument/2006/relationships" id="261" r:id="R18a127416b8745c4"/>
    <p:sldId xmlns:r="http://schemas.openxmlformats.org/officeDocument/2006/relationships" id="262" r:id="R68361eeb192149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07cdd79a24f0a" /><Relationship Type="http://schemas.openxmlformats.org/officeDocument/2006/relationships/slide" Target="/ppt/slides/slide1.xml" Id="R54608ef9bf884bd9" /><Relationship Type="http://schemas.openxmlformats.org/officeDocument/2006/relationships/slide" Target="/ppt/slides/slide2.xml" Id="Rc76922c616414159" /><Relationship Type="http://schemas.openxmlformats.org/officeDocument/2006/relationships/slide" Target="/ppt/slides/slide3.xml" Id="Re8b9ec8c5dea41ff" /><Relationship Type="http://schemas.openxmlformats.org/officeDocument/2006/relationships/slide" Target="/ppt/slides/slide4.xml" Id="Rd5fccf9b63ca42b1" /><Relationship Type="http://schemas.openxmlformats.org/officeDocument/2006/relationships/slide" Target="/ppt/slides/slide5.xml" Id="Rdc7f4f5746004e70" /><Relationship Type="http://schemas.openxmlformats.org/officeDocument/2006/relationships/slide" Target="/ppt/slides/slide6.xml" Id="R18a127416b8745c4" /><Relationship Type="http://schemas.openxmlformats.org/officeDocument/2006/relationships/slide" Target="/ppt/slides/slide7.xml" Id="R68361eeb192149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b18518ae943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f95659d484a1f" /><Relationship Type="http://schemas.openxmlformats.org/officeDocument/2006/relationships/theme" Target="/ppt/slideMasters/theme/theme1.xml" Id="R38ee92fd40c546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f95659d484a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29a036c984b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322d2a323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ddd478c3a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9f62ec29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d2bd5dd3a41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f12cd0ba443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25ef6d3354d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A. SVENDSEN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A. SVENDSEN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5 379 494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5 408 174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TOM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989 202 170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A. SVENDSEN INVEST AS</a:t>
            </a:r>
          </a:p>
        </p:txBody>
      </p:sp>
    </p:spTree>
  </p:cSld>
  <p:clrMapOvr>
    <a:masterClrMapping xmlns:a="http://schemas.openxmlformats.org/drawingml/2006/main"/>
  </p:clrMapOvr>
</p:sld>
</file>