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5bd0a1df540469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6ad6d1cab3b4423"/>
  </p:sldMasterIdLst>
  <p:sldIdLst>
    <p:sldId xmlns:r="http://schemas.openxmlformats.org/officeDocument/2006/relationships" id="256" r:id="R401e4317bb2d434d"/>
    <p:sldId xmlns:r="http://schemas.openxmlformats.org/officeDocument/2006/relationships" id="257" r:id="Rd4205215f3084b2e"/>
    <p:sldId xmlns:r="http://schemas.openxmlformats.org/officeDocument/2006/relationships" id="258" r:id="R74975e46f62944c0"/>
    <p:sldId xmlns:r="http://schemas.openxmlformats.org/officeDocument/2006/relationships" id="259" r:id="R6c8cef48364b4b8d"/>
    <p:sldId xmlns:r="http://schemas.openxmlformats.org/officeDocument/2006/relationships" id="260" r:id="R3a99e4114c034b2a"/>
    <p:sldId xmlns:r="http://schemas.openxmlformats.org/officeDocument/2006/relationships" id="261" r:id="Rd314cf5c92954df4"/>
    <p:sldId xmlns:r="http://schemas.openxmlformats.org/officeDocument/2006/relationships" id="262" r:id="R08cadf4948714b8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6ad6d1cab3b4423" /><Relationship Type="http://schemas.openxmlformats.org/officeDocument/2006/relationships/slide" Target="/ppt/slides/slide1.xml" Id="R401e4317bb2d434d" /><Relationship Type="http://schemas.openxmlformats.org/officeDocument/2006/relationships/slide" Target="/ppt/slides/slide2.xml" Id="Rd4205215f3084b2e" /><Relationship Type="http://schemas.openxmlformats.org/officeDocument/2006/relationships/slide" Target="/ppt/slides/slide3.xml" Id="R74975e46f62944c0" /><Relationship Type="http://schemas.openxmlformats.org/officeDocument/2006/relationships/slide" Target="/ppt/slides/slide4.xml" Id="R6c8cef48364b4b8d" /><Relationship Type="http://schemas.openxmlformats.org/officeDocument/2006/relationships/slide" Target="/ppt/slides/slide5.xml" Id="R3a99e4114c034b2a" /><Relationship Type="http://schemas.openxmlformats.org/officeDocument/2006/relationships/slide" Target="/ppt/slides/slide6.xml" Id="Rd314cf5c92954df4" /><Relationship Type="http://schemas.openxmlformats.org/officeDocument/2006/relationships/slide" Target="/ppt/slides/slide7.xml" Id="R08cadf4948714b8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cd40eb63ff44c7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ffa53185954cad" /><Relationship Type="http://schemas.openxmlformats.org/officeDocument/2006/relationships/theme" Target="/ppt/slideMasters/theme/theme1.xml" Id="R96fb443c708b460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cffa53185954ca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4cb95acb6a460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b347201332402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2068992b0d40b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a85f19df34461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3a399a47e4433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b3bfb739a34d8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2e4629b780408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S.S CAPITAL MANAGEMENT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S.S CAPITAL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S.S CAPITAL MANAGEMENT AS ble etablert [år] og holder til i Hauge I Dalane.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S.S CAPITAL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S.S CAPITAL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S.S CAPITAL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43 342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93 943 321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255 174 892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259 275 179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S.S CAPITAL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SKÅLAND STEINAR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S.S CAPITAL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Drageland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4380 Hauge I Dalane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47 65 70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989 201 719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S.S CAPITAL MANAGEMENT AS</a:t>
            </a:r>
          </a:p>
        </p:txBody>
      </p:sp>
    </p:spTree>
  </p:cSld>
  <p:clrMapOvr>
    <a:masterClrMapping xmlns:a="http://schemas.openxmlformats.org/drawingml/2006/main"/>
  </p:clrMapOvr>
</p:sld>
</file>