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d13aca9aa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79a3bbe914702"/>
  </p:sldMasterIdLst>
  <p:sldIdLst>
    <p:sldId xmlns:r="http://schemas.openxmlformats.org/officeDocument/2006/relationships" id="256" r:id="R32044641ad68451b"/>
    <p:sldId xmlns:r="http://schemas.openxmlformats.org/officeDocument/2006/relationships" id="257" r:id="Rcfd22da25c9f4e7e"/>
    <p:sldId xmlns:r="http://schemas.openxmlformats.org/officeDocument/2006/relationships" id="258" r:id="R8a990557451b4edf"/>
    <p:sldId xmlns:r="http://schemas.openxmlformats.org/officeDocument/2006/relationships" id="259" r:id="R06254e82a24c4ba7"/>
    <p:sldId xmlns:r="http://schemas.openxmlformats.org/officeDocument/2006/relationships" id="260" r:id="R3ca06b08501a47f8"/>
    <p:sldId xmlns:r="http://schemas.openxmlformats.org/officeDocument/2006/relationships" id="261" r:id="R62cc071e77ac45e7"/>
    <p:sldId xmlns:r="http://schemas.openxmlformats.org/officeDocument/2006/relationships" id="262" r:id="R58f25f7436f545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79a3bbe914702" /><Relationship Type="http://schemas.openxmlformats.org/officeDocument/2006/relationships/slide" Target="/ppt/slides/slide1.xml" Id="R32044641ad68451b" /><Relationship Type="http://schemas.openxmlformats.org/officeDocument/2006/relationships/slide" Target="/ppt/slides/slide2.xml" Id="Rcfd22da25c9f4e7e" /><Relationship Type="http://schemas.openxmlformats.org/officeDocument/2006/relationships/slide" Target="/ppt/slides/slide3.xml" Id="R8a990557451b4edf" /><Relationship Type="http://schemas.openxmlformats.org/officeDocument/2006/relationships/slide" Target="/ppt/slides/slide4.xml" Id="R06254e82a24c4ba7" /><Relationship Type="http://schemas.openxmlformats.org/officeDocument/2006/relationships/slide" Target="/ppt/slides/slide5.xml" Id="R3ca06b08501a47f8" /><Relationship Type="http://schemas.openxmlformats.org/officeDocument/2006/relationships/slide" Target="/ppt/slides/slide6.xml" Id="R62cc071e77ac45e7" /><Relationship Type="http://schemas.openxmlformats.org/officeDocument/2006/relationships/slide" Target="/ppt/slides/slide7.xml" Id="R58f25f7436f545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76734619a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ca12af5874eca" /><Relationship Type="http://schemas.openxmlformats.org/officeDocument/2006/relationships/theme" Target="/ppt/slideMasters/theme/theme1.xml" Id="Rb884eff726d3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ca12af587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35ffd1fda43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cf55bf39a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8f05de4f1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da9bb77be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cae8c886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7cecdf513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3956f90bd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GHS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2 711 135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475 021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3 195 021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Pastor Blaauws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80 38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tommy@ghs.no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GHS INVEST AS</a:t>
            </a:r>
          </a:p>
        </p:txBody>
      </p:sp>
    </p:spTree>
  </p:cSld>
  <p:clrMapOvr>
    <a:masterClrMapping xmlns:a="http://schemas.openxmlformats.org/drawingml/2006/main"/>
  </p:clrMapOvr>
</p:sld>
</file>