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2ade808e9949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e3f9e94de34c2b"/>
  </p:sldMasterIdLst>
  <p:sldIdLst>
    <p:sldId xmlns:r="http://schemas.openxmlformats.org/officeDocument/2006/relationships" id="256" r:id="R43ceb936a9fb424b"/>
    <p:sldId xmlns:r="http://schemas.openxmlformats.org/officeDocument/2006/relationships" id="257" r:id="R4a178c158ae6442b"/>
    <p:sldId xmlns:r="http://schemas.openxmlformats.org/officeDocument/2006/relationships" id="258" r:id="R3345466229fa4f68"/>
    <p:sldId xmlns:r="http://schemas.openxmlformats.org/officeDocument/2006/relationships" id="259" r:id="Rbf2c274fa0dc4560"/>
    <p:sldId xmlns:r="http://schemas.openxmlformats.org/officeDocument/2006/relationships" id="260" r:id="R2a4ceb1ab6ff4977"/>
    <p:sldId xmlns:r="http://schemas.openxmlformats.org/officeDocument/2006/relationships" id="261" r:id="R869f8b0917ad4e0c"/>
    <p:sldId xmlns:r="http://schemas.openxmlformats.org/officeDocument/2006/relationships" id="262" r:id="R1c09ff5a2ea945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e3f9e94de34c2b" /><Relationship Type="http://schemas.openxmlformats.org/officeDocument/2006/relationships/slide" Target="/ppt/slides/slide1.xml" Id="R43ceb936a9fb424b" /><Relationship Type="http://schemas.openxmlformats.org/officeDocument/2006/relationships/slide" Target="/ppt/slides/slide2.xml" Id="R4a178c158ae6442b" /><Relationship Type="http://schemas.openxmlformats.org/officeDocument/2006/relationships/slide" Target="/ppt/slides/slide3.xml" Id="R3345466229fa4f68" /><Relationship Type="http://schemas.openxmlformats.org/officeDocument/2006/relationships/slide" Target="/ppt/slides/slide4.xml" Id="Rbf2c274fa0dc4560" /><Relationship Type="http://schemas.openxmlformats.org/officeDocument/2006/relationships/slide" Target="/ppt/slides/slide5.xml" Id="R2a4ceb1ab6ff4977" /><Relationship Type="http://schemas.openxmlformats.org/officeDocument/2006/relationships/slide" Target="/ppt/slides/slide6.xml" Id="R869f8b0917ad4e0c" /><Relationship Type="http://schemas.openxmlformats.org/officeDocument/2006/relationships/slide" Target="/ppt/slides/slide7.xml" Id="R1c09ff5a2ea945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46d78a3b154d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9ff06e921d4fd6" /><Relationship Type="http://schemas.openxmlformats.org/officeDocument/2006/relationships/theme" Target="/ppt/slideMasters/theme/theme1.xml" Id="Rd076ffaa503246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9ff06e921d4f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636d7b47d545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d05610fc5241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3b44227c5641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aceee151c942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89fe5d352b49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f829d5ccf74c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5b164805f40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ELVERUM 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ELVERUM SPORT AS ble etablert [år] og holder til i Elverum.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3 467 501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14 058 389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17 156 195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SÆTHRE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Ydalirvegen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2413 Elverum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arne.saethre@elverum.toyota.no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989 201 190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ELVERUM SPORT AS</a:t>
            </a:r>
          </a:p>
        </p:txBody>
      </p:sp>
    </p:spTree>
  </p:cSld>
  <p:clrMapOvr>
    <a:masterClrMapping xmlns:a="http://schemas.openxmlformats.org/drawingml/2006/main"/>
  </p:clrMapOvr>
</p:sld>
</file>