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b64853509b48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15bc84f76b4891"/>
  </p:sldMasterIdLst>
  <p:sldIdLst>
    <p:sldId xmlns:r="http://schemas.openxmlformats.org/officeDocument/2006/relationships" id="256" r:id="Rf2ddc1851bd34765"/>
    <p:sldId xmlns:r="http://schemas.openxmlformats.org/officeDocument/2006/relationships" id="257" r:id="R1f33211aa4274b9f"/>
    <p:sldId xmlns:r="http://schemas.openxmlformats.org/officeDocument/2006/relationships" id="258" r:id="R96c202642e6f4594"/>
    <p:sldId xmlns:r="http://schemas.openxmlformats.org/officeDocument/2006/relationships" id="259" r:id="Rd86398627ed246e5"/>
    <p:sldId xmlns:r="http://schemas.openxmlformats.org/officeDocument/2006/relationships" id="260" r:id="R23a681ef12e448ad"/>
    <p:sldId xmlns:r="http://schemas.openxmlformats.org/officeDocument/2006/relationships" id="261" r:id="Rfee95be4f1c64a6c"/>
    <p:sldId xmlns:r="http://schemas.openxmlformats.org/officeDocument/2006/relationships" id="262" r:id="Ra69d8c50c4b241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15bc84f76b4891" /><Relationship Type="http://schemas.openxmlformats.org/officeDocument/2006/relationships/slide" Target="/ppt/slides/slide1.xml" Id="Rf2ddc1851bd34765" /><Relationship Type="http://schemas.openxmlformats.org/officeDocument/2006/relationships/slide" Target="/ppt/slides/slide2.xml" Id="R1f33211aa4274b9f" /><Relationship Type="http://schemas.openxmlformats.org/officeDocument/2006/relationships/slide" Target="/ppt/slides/slide3.xml" Id="R96c202642e6f4594" /><Relationship Type="http://schemas.openxmlformats.org/officeDocument/2006/relationships/slide" Target="/ppt/slides/slide4.xml" Id="Rd86398627ed246e5" /><Relationship Type="http://schemas.openxmlformats.org/officeDocument/2006/relationships/slide" Target="/ppt/slides/slide5.xml" Id="R23a681ef12e448ad" /><Relationship Type="http://schemas.openxmlformats.org/officeDocument/2006/relationships/slide" Target="/ppt/slides/slide6.xml" Id="Rfee95be4f1c64a6c" /><Relationship Type="http://schemas.openxmlformats.org/officeDocument/2006/relationships/slide" Target="/ppt/slides/slide7.xml" Id="Ra69d8c50c4b241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abaabf21b4b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03befce9b4289" /><Relationship Type="http://schemas.openxmlformats.org/officeDocument/2006/relationships/theme" Target="/ppt/slideMasters/theme/theme1.xml" Id="Rbfa2547720064d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103befce9b42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057739a7940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4a04af28746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40af8b7c84f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8c87b6ce94c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125a19e3f4f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1082aad9e4c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3de0f1e6240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KRIHAR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KRIHAR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1 879 541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4 047 594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4 492 427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KRISTIAN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HILDE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SILJE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TOM STIAN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SHARE INVESTMENT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TSH AS  –  13,8 %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Perigon, Torvmyrveien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4070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