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2be6e3895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09d0cbfe447c5"/>
  </p:sldMasterIdLst>
  <p:sldIdLst>
    <p:sldId xmlns:r="http://schemas.openxmlformats.org/officeDocument/2006/relationships" id="256" r:id="Rdd2d1db5128449ce"/>
    <p:sldId xmlns:r="http://schemas.openxmlformats.org/officeDocument/2006/relationships" id="257" r:id="Rfd231188978146ee"/>
    <p:sldId xmlns:r="http://schemas.openxmlformats.org/officeDocument/2006/relationships" id="258" r:id="R1a52b1110ac54769"/>
    <p:sldId xmlns:r="http://schemas.openxmlformats.org/officeDocument/2006/relationships" id="259" r:id="Red26e57c84fd4b79"/>
    <p:sldId xmlns:r="http://schemas.openxmlformats.org/officeDocument/2006/relationships" id="260" r:id="R4c0cd0926d3d4a8e"/>
    <p:sldId xmlns:r="http://schemas.openxmlformats.org/officeDocument/2006/relationships" id="261" r:id="R79a7524ec8324016"/>
    <p:sldId xmlns:r="http://schemas.openxmlformats.org/officeDocument/2006/relationships" id="262" r:id="Rc4a0f71e2a18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09d0cbfe447c5" /><Relationship Type="http://schemas.openxmlformats.org/officeDocument/2006/relationships/slide" Target="/ppt/slides/slide1.xml" Id="Rdd2d1db5128449ce" /><Relationship Type="http://schemas.openxmlformats.org/officeDocument/2006/relationships/slide" Target="/ppt/slides/slide2.xml" Id="Rfd231188978146ee" /><Relationship Type="http://schemas.openxmlformats.org/officeDocument/2006/relationships/slide" Target="/ppt/slides/slide3.xml" Id="R1a52b1110ac54769" /><Relationship Type="http://schemas.openxmlformats.org/officeDocument/2006/relationships/slide" Target="/ppt/slides/slide4.xml" Id="Red26e57c84fd4b79" /><Relationship Type="http://schemas.openxmlformats.org/officeDocument/2006/relationships/slide" Target="/ppt/slides/slide5.xml" Id="R4c0cd0926d3d4a8e" /><Relationship Type="http://schemas.openxmlformats.org/officeDocument/2006/relationships/slide" Target="/ppt/slides/slide6.xml" Id="R79a7524ec8324016" /><Relationship Type="http://schemas.openxmlformats.org/officeDocument/2006/relationships/slide" Target="/ppt/slides/slide7.xml" Id="Rc4a0f71e2a18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71a29bb0c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8119bbdb4924" /><Relationship Type="http://schemas.openxmlformats.org/officeDocument/2006/relationships/theme" Target="/ppt/slideMasters/theme/theme1.xml" Id="R64863457a0f3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a8119bbdb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2b5f6d071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c0ff469b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bf4a8f6f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f38afa028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c3148f6c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7adb5144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e7a738143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