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b02d96feb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796b20b334a91"/>
  </p:sldMasterIdLst>
  <p:sldIdLst>
    <p:sldId xmlns:r="http://schemas.openxmlformats.org/officeDocument/2006/relationships" id="256" r:id="Rede594085b354b1b"/>
    <p:sldId xmlns:r="http://schemas.openxmlformats.org/officeDocument/2006/relationships" id="257" r:id="R5fdba010c43045b5"/>
    <p:sldId xmlns:r="http://schemas.openxmlformats.org/officeDocument/2006/relationships" id="258" r:id="R9c2bca28609d4f87"/>
    <p:sldId xmlns:r="http://schemas.openxmlformats.org/officeDocument/2006/relationships" id="259" r:id="R03d45466385341fd"/>
    <p:sldId xmlns:r="http://schemas.openxmlformats.org/officeDocument/2006/relationships" id="260" r:id="R5f5324ff5a4c4709"/>
    <p:sldId xmlns:r="http://schemas.openxmlformats.org/officeDocument/2006/relationships" id="261" r:id="R59c73aedbcf942f4"/>
    <p:sldId xmlns:r="http://schemas.openxmlformats.org/officeDocument/2006/relationships" id="262" r:id="R6c09820d6386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796b20b334a91" /><Relationship Type="http://schemas.openxmlformats.org/officeDocument/2006/relationships/slide" Target="/ppt/slides/slide1.xml" Id="Rede594085b354b1b" /><Relationship Type="http://schemas.openxmlformats.org/officeDocument/2006/relationships/slide" Target="/ppt/slides/slide2.xml" Id="R5fdba010c43045b5" /><Relationship Type="http://schemas.openxmlformats.org/officeDocument/2006/relationships/slide" Target="/ppt/slides/slide3.xml" Id="R9c2bca28609d4f87" /><Relationship Type="http://schemas.openxmlformats.org/officeDocument/2006/relationships/slide" Target="/ppt/slides/slide4.xml" Id="R03d45466385341fd" /><Relationship Type="http://schemas.openxmlformats.org/officeDocument/2006/relationships/slide" Target="/ppt/slides/slide5.xml" Id="R5f5324ff5a4c4709" /><Relationship Type="http://schemas.openxmlformats.org/officeDocument/2006/relationships/slide" Target="/ppt/slides/slide6.xml" Id="R59c73aedbcf942f4" /><Relationship Type="http://schemas.openxmlformats.org/officeDocument/2006/relationships/slide" Target="/ppt/slides/slide7.xml" Id="R6c09820d6386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563c44e2b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05d6cdb7541c2" /><Relationship Type="http://schemas.openxmlformats.org/officeDocument/2006/relationships/theme" Target="/ppt/slideMasters/theme/theme1.xml" Id="R0953498689dc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a05d6cdb7541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9190fd109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f4e3ba9c6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25d4573de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bf72fa07e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34893aa96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01b2f07fc48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cc49ad0b3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CASPERSEN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CASPERSEN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21 094 513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ROGER SVERRE  –  96,8 %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FABIAN WOO  –  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VILDE MEE  –  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Repslagergata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86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CASPERSEN HOLDING AS</a:t>
            </a:r>
          </a:p>
        </p:txBody>
      </p:sp>
    </p:spTree>
  </p:cSld>
  <p:clrMapOvr>
    <a:masterClrMapping xmlns:a="http://schemas.openxmlformats.org/drawingml/2006/main"/>
  </p:clrMapOvr>
</p:sld>
</file>