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82278930c4d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eb4c4be1b04edc"/>
  </p:sldMasterIdLst>
  <p:sldIdLst>
    <p:sldId xmlns:r="http://schemas.openxmlformats.org/officeDocument/2006/relationships" id="256" r:id="R0a514614b26e447c"/>
    <p:sldId xmlns:r="http://schemas.openxmlformats.org/officeDocument/2006/relationships" id="257" r:id="Rff50b6512efa434a"/>
    <p:sldId xmlns:r="http://schemas.openxmlformats.org/officeDocument/2006/relationships" id="258" r:id="R6d6664d2e2bd43cd"/>
    <p:sldId xmlns:r="http://schemas.openxmlformats.org/officeDocument/2006/relationships" id="259" r:id="R9fcb75750f3b421b"/>
    <p:sldId xmlns:r="http://schemas.openxmlformats.org/officeDocument/2006/relationships" id="260" r:id="Re74d57bc76b94842"/>
    <p:sldId xmlns:r="http://schemas.openxmlformats.org/officeDocument/2006/relationships" id="261" r:id="Rbfb5ad4dd6994f5e"/>
    <p:sldId xmlns:r="http://schemas.openxmlformats.org/officeDocument/2006/relationships" id="262" r:id="R352d4d7a797e47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b4c4be1b04edc" /><Relationship Type="http://schemas.openxmlformats.org/officeDocument/2006/relationships/slide" Target="/ppt/slides/slide1.xml" Id="R0a514614b26e447c" /><Relationship Type="http://schemas.openxmlformats.org/officeDocument/2006/relationships/slide" Target="/ppt/slides/slide2.xml" Id="Rff50b6512efa434a" /><Relationship Type="http://schemas.openxmlformats.org/officeDocument/2006/relationships/slide" Target="/ppt/slides/slide3.xml" Id="R6d6664d2e2bd43cd" /><Relationship Type="http://schemas.openxmlformats.org/officeDocument/2006/relationships/slide" Target="/ppt/slides/slide4.xml" Id="R9fcb75750f3b421b" /><Relationship Type="http://schemas.openxmlformats.org/officeDocument/2006/relationships/slide" Target="/ppt/slides/slide5.xml" Id="Re74d57bc76b94842" /><Relationship Type="http://schemas.openxmlformats.org/officeDocument/2006/relationships/slide" Target="/ppt/slides/slide6.xml" Id="Rbfb5ad4dd6994f5e" /><Relationship Type="http://schemas.openxmlformats.org/officeDocument/2006/relationships/slide" Target="/ppt/slides/slide7.xml" Id="R352d4d7a797e47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9b067746245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920044bd44ab8" /><Relationship Type="http://schemas.openxmlformats.org/officeDocument/2006/relationships/theme" Target="/ppt/slideMasters/theme/theme1.xml" Id="R934171f124b3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7920044bd44a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5c93a084c40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e7dbb780447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2cfbde04944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41ed2518041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80a4962b641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25bff50dc4c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9b5d9c88e4e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