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4c69427fcf41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28d1365be14fdf"/>
  </p:sldMasterIdLst>
  <p:sldIdLst>
    <p:sldId xmlns:r="http://schemas.openxmlformats.org/officeDocument/2006/relationships" id="256" r:id="R12100d9cc97f4bab"/>
    <p:sldId xmlns:r="http://schemas.openxmlformats.org/officeDocument/2006/relationships" id="257" r:id="R422bc5bd85e249df"/>
    <p:sldId xmlns:r="http://schemas.openxmlformats.org/officeDocument/2006/relationships" id="258" r:id="Rbf655f0dbc4d41a7"/>
    <p:sldId xmlns:r="http://schemas.openxmlformats.org/officeDocument/2006/relationships" id="259" r:id="Raec99c6a3aa84fca"/>
    <p:sldId xmlns:r="http://schemas.openxmlformats.org/officeDocument/2006/relationships" id="260" r:id="R1eac835e32c548ff"/>
    <p:sldId xmlns:r="http://schemas.openxmlformats.org/officeDocument/2006/relationships" id="261" r:id="R6269f911f0054aea"/>
    <p:sldId xmlns:r="http://schemas.openxmlformats.org/officeDocument/2006/relationships" id="262" r:id="Rb5191e28f1a94e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28d1365be14fdf" /><Relationship Type="http://schemas.openxmlformats.org/officeDocument/2006/relationships/slide" Target="/ppt/slides/slide1.xml" Id="R12100d9cc97f4bab" /><Relationship Type="http://schemas.openxmlformats.org/officeDocument/2006/relationships/slide" Target="/ppt/slides/slide2.xml" Id="R422bc5bd85e249df" /><Relationship Type="http://schemas.openxmlformats.org/officeDocument/2006/relationships/slide" Target="/ppt/slides/slide3.xml" Id="Rbf655f0dbc4d41a7" /><Relationship Type="http://schemas.openxmlformats.org/officeDocument/2006/relationships/slide" Target="/ppt/slides/slide4.xml" Id="Raec99c6a3aa84fca" /><Relationship Type="http://schemas.openxmlformats.org/officeDocument/2006/relationships/slide" Target="/ppt/slides/slide5.xml" Id="R1eac835e32c548ff" /><Relationship Type="http://schemas.openxmlformats.org/officeDocument/2006/relationships/slide" Target="/ppt/slides/slide6.xml" Id="R6269f911f0054aea" /><Relationship Type="http://schemas.openxmlformats.org/officeDocument/2006/relationships/slide" Target="/ppt/slides/slide7.xml" Id="Rb5191e28f1a94e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10f70cc1ee40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a3638d8844f5f" /><Relationship Type="http://schemas.openxmlformats.org/officeDocument/2006/relationships/theme" Target="/ppt/slideMasters/theme/theme1.xml" Id="R8bd3bc48536c4d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da3638d8844f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ac8f9ecf94a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5804ff078746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6172491644d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4888c5d6240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379687196c47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4e8d3c8e445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5a7a65d2b40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BME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BME GROUP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−87 355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2 054 546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43 393 559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45 065 487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PETERSEN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Christian Petersen, Bygdøy allé 56C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989 195 921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BME GROUP AS</a:t>
            </a:r>
          </a:p>
        </p:txBody>
      </p:sp>
    </p:spTree>
  </p:cSld>
  <p:clrMapOvr>
    <a:masterClrMapping xmlns:a="http://schemas.openxmlformats.org/drawingml/2006/main"/>
  </p:clrMapOvr>
</p:sld>
</file>