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51677790404d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f733273beb4b5a"/>
  </p:sldMasterIdLst>
  <p:sldIdLst>
    <p:sldId xmlns:r="http://schemas.openxmlformats.org/officeDocument/2006/relationships" id="256" r:id="R708b671e0f1c43d0"/>
    <p:sldId xmlns:r="http://schemas.openxmlformats.org/officeDocument/2006/relationships" id="257" r:id="R680f208fb65f42c5"/>
    <p:sldId xmlns:r="http://schemas.openxmlformats.org/officeDocument/2006/relationships" id="258" r:id="Rb6374401d23c41d0"/>
    <p:sldId xmlns:r="http://schemas.openxmlformats.org/officeDocument/2006/relationships" id="259" r:id="Re743db4123c64a59"/>
    <p:sldId xmlns:r="http://schemas.openxmlformats.org/officeDocument/2006/relationships" id="260" r:id="R6e103930464441ec"/>
    <p:sldId xmlns:r="http://schemas.openxmlformats.org/officeDocument/2006/relationships" id="261" r:id="Rb03effa57b7b4a3a"/>
    <p:sldId xmlns:r="http://schemas.openxmlformats.org/officeDocument/2006/relationships" id="262" r:id="R44426cb5f69341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f733273beb4b5a" /><Relationship Type="http://schemas.openxmlformats.org/officeDocument/2006/relationships/slide" Target="/ppt/slides/slide1.xml" Id="R708b671e0f1c43d0" /><Relationship Type="http://schemas.openxmlformats.org/officeDocument/2006/relationships/slide" Target="/ppt/slides/slide2.xml" Id="R680f208fb65f42c5" /><Relationship Type="http://schemas.openxmlformats.org/officeDocument/2006/relationships/slide" Target="/ppt/slides/slide3.xml" Id="Rb6374401d23c41d0" /><Relationship Type="http://schemas.openxmlformats.org/officeDocument/2006/relationships/slide" Target="/ppt/slides/slide4.xml" Id="Re743db4123c64a59" /><Relationship Type="http://schemas.openxmlformats.org/officeDocument/2006/relationships/slide" Target="/ppt/slides/slide5.xml" Id="R6e103930464441ec" /><Relationship Type="http://schemas.openxmlformats.org/officeDocument/2006/relationships/slide" Target="/ppt/slides/slide6.xml" Id="Rb03effa57b7b4a3a" /><Relationship Type="http://schemas.openxmlformats.org/officeDocument/2006/relationships/slide" Target="/ppt/slides/slide7.xml" Id="R44426cb5f69341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6e2fd76fc242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11e71c3a64786" /><Relationship Type="http://schemas.openxmlformats.org/officeDocument/2006/relationships/theme" Target="/ppt/slideMasters/theme/theme1.xml" Id="R7342c82f8d8049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511e71c3a647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3bdce2d134d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c907f1c2e48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1c54c86c94b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4875df0ef4a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8e802aac144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b60e9778f43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633af48b743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KVIK STAVERN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KVIK STAVERN AS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2 164 440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12 531 518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18 503 808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DAGNY HILL-JENSEN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Torsrødveien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3290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989 192 566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