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3dca8d25914b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295b27a37944f8"/>
  </p:sldMasterIdLst>
  <p:sldIdLst>
    <p:sldId xmlns:r="http://schemas.openxmlformats.org/officeDocument/2006/relationships" id="256" r:id="R93601d2e4f4a439f"/>
    <p:sldId xmlns:r="http://schemas.openxmlformats.org/officeDocument/2006/relationships" id="257" r:id="R9aac85dd4db04a5b"/>
    <p:sldId xmlns:r="http://schemas.openxmlformats.org/officeDocument/2006/relationships" id="258" r:id="R416d14b05e6d4c82"/>
    <p:sldId xmlns:r="http://schemas.openxmlformats.org/officeDocument/2006/relationships" id="259" r:id="Rf71790f2bcbd45de"/>
    <p:sldId xmlns:r="http://schemas.openxmlformats.org/officeDocument/2006/relationships" id="260" r:id="R7cb72db9967d43b4"/>
    <p:sldId xmlns:r="http://schemas.openxmlformats.org/officeDocument/2006/relationships" id="261" r:id="R598bc7957c524dc0"/>
    <p:sldId xmlns:r="http://schemas.openxmlformats.org/officeDocument/2006/relationships" id="262" r:id="Rade3e36754ec44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95b27a37944f8" /><Relationship Type="http://schemas.openxmlformats.org/officeDocument/2006/relationships/slide" Target="/ppt/slides/slide1.xml" Id="R93601d2e4f4a439f" /><Relationship Type="http://schemas.openxmlformats.org/officeDocument/2006/relationships/slide" Target="/ppt/slides/slide2.xml" Id="R9aac85dd4db04a5b" /><Relationship Type="http://schemas.openxmlformats.org/officeDocument/2006/relationships/slide" Target="/ppt/slides/slide3.xml" Id="R416d14b05e6d4c82" /><Relationship Type="http://schemas.openxmlformats.org/officeDocument/2006/relationships/slide" Target="/ppt/slides/slide4.xml" Id="Rf71790f2bcbd45de" /><Relationship Type="http://schemas.openxmlformats.org/officeDocument/2006/relationships/slide" Target="/ppt/slides/slide5.xml" Id="R7cb72db9967d43b4" /><Relationship Type="http://schemas.openxmlformats.org/officeDocument/2006/relationships/slide" Target="/ppt/slides/slide6.xml" Id="R598bc7957c524dc0" /><Relationship Type="http://schemas.openxmlformats.org/officeDocument/2006/relationships/slide" Target="/ppt/slides/slide7.xml" Id="Rade3e36754ec44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e6e139b1c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c1117094e4537" /><Relationship Type="http://schemas.openxmlformats.org/officeDocument/2006/relationships/theme" Target="/ppt/slideMasters/theme/theme1.xml" Id="Rd6ad20e71cd944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8c1117094e45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5f04ce0354a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0d6ebdaa446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85911939947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a51b40ea145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23a7e7cc4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fd7c8aafe40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a30dbccd3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BJØNNA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996 699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2 958 880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2 969 482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BJØRN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BJØNNA AS</a:t>
            </a:r>
          </a:p>
        </p:txBody>
      </p:sp>
    </p:spTree>
  </p:cSld>
  <p:clrMapOvr>
    <a:masterClrMapping xmlns:a="http://schemas.openxmlformats.org/drawingml/2006/main"/>
  </p:clrMapOvr>
</p:sld>
</file>