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8c45665a8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297c9a81247be"/>
  </p:sldMasterIdLst>
  <p:sldIdLst>
    <p:sldId xmlns:r="http://schemas.openxmlformats.org/officeDocument/2006/relationships" id="256" r:id="Rb20f450143b9484d"/>
    <p:sldId xmlns:r="http://schemas.openxmlformats.org/officeDocument/2006/relationships" id="257" r:id="R7a756199976b41ea"/>
    <p:sldId xmlns:r="http://schemas.openxmlformats.org/officeDocument/2006/relationships" id="258" r:id="R9adb00411c9b452d"/>
    <p:sldId xmlns:r="http://schemas.openxmlformats.org/officeDocument/2006/relationships" id="259" r:id="R6ec4b619e3524b9f"/>
    <p:sldId xmlns:r="http://schemas.openxmlformats.org/officeDocument/2006/relationships" id="260" r:id="Rf9253e84fec4412e"/>
    <p:sldId xmlns:r="http://schemas.openxmlformats.org/officeDocument/2006/relationships" id="261" r:id="Rf8c4c447282847a4"/>
    <p:sldId xmlns:r="http://schemas.openxmlformats.org/officeDocument/2006/relationships" id="262" r:id="Ra36569ae1ba942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297c9a81247be" /><Relationship Type="http://schemas.openxmlformats.org/officeDocument/2006/relationships/slide" Target="/ppt/slides/slide1.xml" Id="Rb20f450143b9484d" /><Relationship Type="http://schemas.openxmlformats.org/officeDocument/2006/relationships/slide" Target="/ppt/slides/slide2.xml" Id="R7a756199976b41ea" /><Relationship Type="http://schemas.openxmlformats.org/officeDocument/2006/relationships/slide" Target="/ppt/slides/slide3.xml" Id="R9adb00411c9b452d" /><Relationship Type="http://schemas.openxmlformats.org/officeDocument/2006/relationships/slide" Target="/ppt/slides/slide4.xml" Id="R6ec4b619e3524b9f" /><Relationship Type="http://schemas.openxmlformats.org/officeDocument/2006/relationships/slide" Target="/ppt/slides/slide5.xml" Id="Rf9253e84fec4412e" /><Relationship Type="http://schemas.openxmlformats.org/officeDocument/2006/relationships/slide" Target="/ppt/slides/slide6.xml" Id="Rf8c4c447282847a4" /><Relationship Type="http://schemas.openxmlformats.org/officeDocument/2006/relationships/slide" Target="/ppt/slides/slide7.xml" Id="Ra36569ae1ba942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4ab9965fa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d37efbb15490f" /><Relationship Type="http://schemas.openxmlformats.org/officeDocument/2006/relationships/theme" Target="/ppt/slideMasters/theme/theme1.xml" Id="R882f70127198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d37efbb15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3ba12aaf44e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cc8ed5a4c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3b011fbe0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281a6541e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287db5c5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25e73121b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df4a07b81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