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99617fed8bf4ce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f833e41e2c4e04"/>
  </p:sldMasterIdLst>
  <p:sldIdLst>
    <p:sldId xmlns:r="http://schemas.openxmlformats.org/officeDocument/2006/relationships" id="256" r:id="Rf531666d157947c3"/>
    <p:sldId xmlns:r="http://schemas.openxmlformats.org/officeDocument/2006/relationships" id="257" r:id="R184dff3ef17044cd"/>
    <p:sldId xmlns:r="http://schemas.openxmlformats.org/officeDocument/2006/relationships" id="258" r:id="R694a58496aff4d44"/>
    <p:sldId xmlns:r="http://schemas.openxmlformats.org/officeDocument/2006/relationships" id="259" r:id="Rdf96c02fd06440bc"/>
    <p:sldId xmlns:r="http://schemas.openxmlformats.org/officeDocument/2006/relationships" id="260" r:id="Ra99eca6094244667"/>
    <p:sldId xmlns:r="http://schemas.openxmlformats.org/officeDocument/2006/relationships" id="261" r:id="R091a956a76d84f0d"/>
    <p:sldId xmlns:r="http://schemas.openxmlformats.org/officeDocument/2006/relationships" id="262" r:id="R1fc354ef2b0040d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f833e41e2c4e04" /><Relationship Type="http://schemas.openxmlformats.org/officeDocument/2006/relationships/slide" Target="/ppt/slides/slide1.xml" Id="Rf531666d157947c3" /><Relationship Type="http://schemas.openxmlformats.org/officeDocument/2006/relationships/slide" Target="/ppt/slides/slide2.xml" Id="R184dff3ef17044cd" /><Relationship Type="http://schemas.openxmlformats.org/officeDocument/2006/relationships/slide" Target="/ppt/slides/slide3.xml" Id="R694a58496aff4d44" /><Relationship Type="http://schemas.openxmlformats.org/officeDocument/2006/relationships/slide" Target="/ppt/slides/slide4.xml" Id="Rdf96c02fd06440bc" /><Relationship Type="http://schemas.openxmlformats.org/officeDocument/2006/relationships/slide" Target="/ppt/slides/slide5.xml" Id="Ra99eca6094244667" /><Relationship Type="http://schemas.openxmlformats.org/officeDocument/2006/relationships/slide" Target="/ppt/slides/slide6.xml" Id="R091a956a76d84f0d" /><Relationship Type="http://schemas.openxmlformats.org/officeDocument/2006/relationships/slide" Target="/ppt/slides/slide7.xml" Id="R1fc354ef2b0040d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de0194b4324a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d11f7960464819" /><Relationship Type="http://schemas.openxmlformats.org/officeDocument/2006/relationships/theme" Target="/ppt/slideMasters/theme/theme1.xml" Id="R76c2d30620bd490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bd11f796046481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9484c0b41e47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ec1c2d9a7d4e8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2534f2b90c49d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23152d6e334c8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ee912d25f14bb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530c67a26744f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9111d98cf147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RAVI INVESTERING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RAVI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RAVI INVESTERING AS ble etablert [år] og holder til i Hommelvik.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RAVI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RAVI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RAVI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−2 087 130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−15 671 526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95 282 507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103 548 229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RAVI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FJELLSETH IVAR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RAVI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Havnevegen 289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7550 Hommelvik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989 190 814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RAVI INVESTERING AS</a:t>
            </a:r>
          </a:p>
        </p:txBody>
      </p:sp>
    </p:spTree>
  </p:cSld>
  <p:clrMapOvr>
    <a:masterClrMapping xmlns:a="http://schemas.openxmlformats.org/drawingml/2006/main"/>
  </p:clrMapOvr>
</p:sld>
</file>