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e3f64468b441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43b11c1e334613"/>
  </p:sldMasterIdLst>
  <p:sldIdLst>
    <p:sldId xmlns:r="http://schemas.openxmlformats.org/officeDocument/2006/relationships" id="256" r:id="Rc990403526a44207"/>
    <p:sldId xmlns:r="http://schemas.openxmlformats.org/officeDocument/2006/relationships" id="257" r:id="R68b3790ec57d4d55"/>
    <p:sldId xmlns:r="http://schemas.openxmlformats.org/officeDocument/2006/relationships" id="258" r:id="Rf875981f40134745"/>
    <p:sldId xmlns:r="http://schemas.openxmlformats.org/officeDocument/2006/relationships" id="259" r:id="R74892f0f9e5c447b"/>
    <p:sldId xmlns:r="http://schemas.openxmlformats.org/officeDocument/2006/relationships" id="260" r:id="Redb4677db32f4741"/>
    <p:sldId xmlns:r="http://schemas.openxmlformats.org/officeDocument/2006/relationships" id="261" r:id="R8eedccf8697d4df6"/>
    <p:sldId xmlns:r="http://schemas.openxmlformats.org/officeDocument/2006/relationships" id="262" r:id="Rf1d8c4efad3e4e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43b11c1e334613" /><Relationship Type="http://schemas.openxmlformats.org/officeDocument/2006/relationships/slide" Target="/ppt/slides/slide1.xml" Id="Rc990403526a44207" /><Relationship Type="http://schemas.openxmlformats.org/officeDocument/2006/relationships/slide" Target="/ppt/slides/slide2.xml" Id="R68b3790ec57d4d55" /><Relationship Type="http://schemas.openxmlformats.org/officeDocument/2006/relationships/slide" Target="/ppt/slides/slide3.xml" Id="Rf875981f40134745" /><Relationship Type="http://schemas.openxmlformats.org/officeDocument/2006/relationships/slide" Target="/ppt/slides/slide4.xml" Id="R74892f0f9e5c447b" /><Relationship Type="http://schemas.openxmlformats.org/officeDocument/2006/relationships/slide" Target="/ppt/slides/slide5.xml" Id="Redb4677db32f4741" /><Relationship Type="http://schemas.openxmlformats.org/officeDocument/2006/relationships/slide" Target="/ppt/slides/slide6.xml" Id="R8eedccf8697d4df6" /><Relationship Type="http://schemas.openxmlformats.org/officeDocument/2006/relationships/slide" Target="/ppt/slides/slide7.xml" Id="Rf1d8c4efad3e4e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9a1cd62b3d44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9d98a4e1c4d90" /><Relationship Type="http://schemas.openxmlformats.org/officeDocument/2006/relationships/theme" Target="/ppt/slideMasters/theme/theme1.xml" Id="Rde4427ae9d2048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19d98a4e1c4d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86640e9c345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90e761f0a4a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62eb24d6f4a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324f203314d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30659c8734a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f464fc3634d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ad2422af942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1 804 913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1 808 011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NILSEN-NYGAARD ANNA-H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NILSEN-NYGAARD MAREN-E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989 188 739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