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815a3d6ae54b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b817db83314d32"/>
  </p:sldMasterIdLst>
  <p:sldIdLst>
    <p:sldId xmlns:r="http://schemas.openxmlformats.org/officeDocument/2006/relationships" id="256" r:id="R4e8ac75ce1824dac"/>
    <p:sldId xmlns:r="http://schemas.openxmlformats.org/officeDocument/2006/relationships" id="257" r:id="R68ea810dab00418f"/>
    <p:sldId xmlns:r="http://schemas.openxmlformats.org/officeDocument/2006/relationships" id="258" r:id="Raf20bc374a2f4428"/>
    <p:sldId xmlns:r="http://schemas.openxmlformats.org/officeDocument/2006/relationships" id="259" r:id="R4d4123f63a444778"/>
    <p:sldId xmlns:r="http://schemas.openxmlformats.org/officeDocument/2006/relationships" id="260" r:id="Rd5941ca6f9bd4c7f"/>
    <p:sldId xmlns:r="http://schemas.openxmlformats.org/officeDocument/2006/relationships" id="261" r:id="R0d83487e13cf461a"/>
    <p:sldId xmlns:r="http://schemas.openxmlformats.org/officeDocument/2006/relationships" id="262" r:id="R674891d3b20346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b817db83314d32" /><Relationship Type="http://schemas.openxmlformats.org/officeDocument/2006/relationships/slide" Target="/ppt/slides/slide1.xml" Id="R4e8ac75ce1824dac" /><Relationship Type="http://schemas.openxmlformats.org/officeDocument/2006/relationships/slide" Target="/ppt/slides/slide2.xml" Id="R68ea810dab00418f" /><Relationship Type="http://schemas.openxmlformats.org/officeDocument/2006/relationships/slide" Target="/ppt/slides/slide3.xml" Id="Raf20bc374a2f4428" /><Relationship Type="http://schemas.openxmlformats.org/officeDocument/2006/relationships/slide" Target="/ppt/slides/slide4.xml" Id="R4d4123f63a444778" /><Relationship Type="http://schemas.openxmlformats.org/officeDocument/2006/relationships/slide" Target="/ppt/slides/slide5.xml" Id="Rd5941ca6f9bd4c7f" /><Relationship Type="http://schemas.openxmlformats.org/officeDocument/2006/relationships/slide" Target="/ppt/slides/slide6.xml" Id="R0d83487e13cf461a" /><Relationship Type="http://schemas.openxmlformats.org/officeDocument/2006/relationships/slide" Target="/ppt/slides/slide7.xml" Id="R674891d3b20346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dc8b3ed0f842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4b501df404dcb" /><Relationship Type="http://schemas.openxmlformats.org/officeDocument/2006/relationships/theme" Target="/ppt/slideMasters/theme/theme1.xml" Id="Ra8d79e1484e84e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a4b501df404d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88ce8b3f840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24ea2fa9b49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6e0ce45f14f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3481c99cc4f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be9a8d74e45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7be81a0b540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f28ee813744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FUCHIA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FUCHIA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FUCHIA AS ble etablert [år] og holder til i Storslett.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FUCHIA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FUCHIA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FUCHIA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−110 331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2 344 063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43 348 750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47 055 682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FUCHIA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LØVOLL KYRRE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FUCHIA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Moan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9151 Storslett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kyrrelov@gmail.com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989 188 445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FUCHIA AS</a:t>
            </a:r>
          </a:p>
        </p:txBody>
      </p:sp>
    </p:spTree>
  </p:cSld>
  <p:clrMapOvr>
    <a:masterClrMapping xmlns:a="http://schemas.openxmlformats.org/drawingml/2006/main"/>
  </p:clrMapOvr>
</p:sld>
</file>