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73bb12574da499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1f95834c7974b91"/>
  </p:sldMasterIdLst>
  <p:sldIdLst>
    <p:sldId xmlns:r="http://schemas.openxmlformats.org/officeDocument/2006/relationships" id="256" r:id="Rab0b3a97bce44f9c"/>
    <p:sldId xmlns:r="http://schemas.openxmlformats.org/officeDocument/2006/relationships" id="257" r:id="R8d69d09411c14df4"/>
    <p:sldId xmlns:r="http://schemas.openxmlformats.org/officeDocument/2006/relationships" id="258" r:id="R91787b3d937a463b"/>
    <p:sldId xmlns:r="http://schemas.openxmlformats.org/officeDocument/2006/relationships" id="259" r:id="Rc16e4460d32c45c1"/>
    <p:sldId xmlns:r="http://schemas.openxmlformats.org/officeDocument/2006/relationships" id="260" r:id="Rf3b945bb68014ab6"/>
    <p:sldId xmlns:r="http://schemas.openxmlformats.org/officeDocument/2006/relationships" id="261" r:id="R271545f8f4994b09"/>
    <p:sldId xmlns:r="http://schemas.openxmlformats.org/officeDocument/2006/relationships" id="262" r:id="Rddb93a061d9c459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1f95834c7974b91" /><Relationship Type="http://schemas.openxmlformats.org/officeDocument/2006/relationships/slide" Target="/ppt/slides/slide1.xml" Id="Rab0b3a97bce44f9c" /><Relationship Type="http://schemas.openxmlformats.org/officeDocument/2006/relationships/slide" Target="/ppt/slides/slide2.xml" Id="R8d69d09411c14df4" /><Relationship Type="http://schemas.openxmlformats.org/officeDocument/2006/relationships/slide" Target="/ppt/slides/slide3.xml" Id="R91787b3d937a463b" /><Relationship Type="http://schemas.openxmlformats.org/officeDocument/2006/relationships/slide" Target="/ppt/slides/slide4.xml" Id="Rc16e4460d32c45c1" /><Relationship Type="http://schemas.openxmlformats.org/officeDocument/2006/relationships/slide" Target="/ppt/slides/slide5.xml" Id="Rf3b945bb68014ab6" /><Relationship Type="http://schemas.openxmlformats.org/officeDocument/2006/relationships/slide" Target="/ppt/slides/slide6.xml" Id="R271545f8f4994b09" /><Relationship Type="http://schemas.openxmlformats.org/officeDocument/2006/relationships/slide" Target="/ppt/slides/slide7.xml" Id="Rddb93a061d9c459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c055afc5f60469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7a3cdd7e534b95" /><Relationship Type="http://schemas.openxmlformats.org/officeDocument/2006/relationships/theme" Target="/ppt/slideMasters/theme/theme1.xml" Id="Rceece9a30c8e4a7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47a3cdd7e534b9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7fad922651407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09370fec96442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8c21b0d8be460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ccf6af1c59445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d492441b26484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b48db279c24bd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7efd04b82a4b1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HJERTUM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HJERTUM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HJERTUM HOLDING AS ble etablert [år] og holder til i Nittedal.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HJERTUM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HJERTUM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HJERTUM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−34 659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214 036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4 090 714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4 151 058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HJERTUM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HJERTUM HANS PETTER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HJERTUM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Askveien 95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1482 Nittedal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989 184 695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HJERTUM HOLDING AS</a:t>
            </a:r>
          </a:p>
        </p:txBody>
      </p:sp>
    </p:spTree>
  </p:cSld>
  <p:clrMapOvr>
    <a:masterClrMapping xmlns:a="http://schemas.openxmlformats.org/drawingml/2006/main"/>
  </p:clrMapOvr>
</p:sld>
</file>