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2507f0da464a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4e30d565464e0d"/>
  </p:sldMasterIdLst>
  <p:sldIdLst>
    <p:sldId xmlns:r="http://schemas.openxmlformats.org/officeDocument/2006/relationships" id="256" r:id="Refaa1906999c4a82"/>
    <p:sldId xmlns:r="http://schemas.openxmlformats.org/officeDocument/2006/relationships" id="257" r:id="R6587da44271b4d8c"/>
    <p:sldId xmlns:r="http://schemas.openxmlformats.org/officeDocument/2006/relationships" id="258" r:id="Rd6006ad9501f49c8"/>
    <p:sldId xmlns:r="http://schemas.openxmlformats.org/officeDocument/2006/relationships" id="259" r:id="R73e4a7ad9bcc4247"/>
    <p:sldId xmlns:r="http://schemas.openxmlformats.org/officeDocument/2006/relationships" id="260" r:id="R2ae156888c6a4576"/>
    <p:sldId xmlns:r="http://schemas.openxmlformats.org/officeDocument/2006/relationships" id="261" r:id="R6e3bfd61718c4412"/>
    <p:sldId xmlns:r="http://schemas.openxmlformats.org/officeDocument/2006/relationships" id="262" r:id="Rd720d5b649324f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4e30d565464e0d" /><Relationship Type="http://schemas.openxmlformats.org/officeDocument/2006/relationships/slide" Target="/ppt/slides/slide1.xml" Id="Refaa1906999c4a82" /><Relationship Type="http://schemas.openxmlformats.org/officeDocument/2006/relationships/slide" Target="/ppt/slides/slide2.xml" Id="R6587da44271b4d8c" /><Relationship Type="http://schemas.openxmlformats.org/officeDocument/2006/relationships/slide" Target="/ppt/slides/slide3.xml" Id="Rd6006ad9501f49c8" /><Relationship Type="http://schemas.openxmlformats.org/officeDocument/2006/relationships/slide" Target="/ppt/slides/slide4.xml" Id="R73e4a7ad9bcc4247" /><Relationship Type="http://schemas.openxmlformats.org/officeDocument/2006/relationships/slide" Target="/ppt/slides/slide5.xml" Id="R2ae156888c6a4576" /><Relationship Type="http://schemas.openxmlformats.org/officeDocument/2006/relationships/slide" Target="/ppt/slides/slide6.xml" Id="R6e3bfd61718c4412" /><Relationship Type="http://schemas.openxmlformats.org/officeDocument/2006/relationships/slide" Target="/ppt/slides/slide7.xml" Id="Rd720d5b649324f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d0be0af0844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6acb5feb9485d" /><Relationship Type="http://schemas.openxmlformats.org/officeDocument/2006/relationships/theme" Target="/ppt/slideMasters/theme/theme1.xml" Id="R606a2b0097b449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c6acb5feb948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e222d53a94b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f9d2824854b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8d278e63c4e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6bb1728984f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e5e21c2d243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86e99ba034d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e790874d042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HENTON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HENTON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189 883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209 622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BRASETVIK TOR TARALD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Tronstadveien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