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37e0656a6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2ce36209e54127"/>
  </p:sldMasterIdLst>
  <p:sldIdLst>
    <p:sldId xmlns:r="http://schemas.openxmlformats.org/officeDocument/2006/relationships" id="256" r:id="R7162abbfc3924009"/>
    <p:sldId xmlns:r="http://schemas.openxmlformats.org/officeDocument/2006/relationships" id="257" r:id="R3e7b7dc14ade4492"/>
    <p:sldId xmlns:r="http://schemas.openxmlformats.org/officeDocument/2006/relationships" id="258" r:id="R4bc59b51bc3f4df6"/>
    <p:sldId xmlns:r="http://schemas.openxmlformats.org/officeDocument/2006/relationships" id="259" r:id="Rf9a655510911459c"/>
    <p:sldId xmlns:r="http://schemas.openxmlformats.org/officeDocument/2006/relationships" id="260" r:id="R447c1654447f4d60"/>
    <p:sldId xmlns:r="http://schemas.openxmlformats.org/officeDocument/2006/relationships" id="261" r:id="R4f78ac0d16c048e0"/>
    <p:sldId xmlns:r="http://schemas.openxmlformats.org/officeDocument/2006/relationships" id="262" r:id="R7c7482214a684d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ce36209e54127" /><Relationship Type="http://schemas.openxmlformats.org/officeDocument/2006/relationships/slide" Target="/ppt/slides/slide1.xml" Id="R7162abbfc3924009" /><Relationship Type="http://schemas.openxmlformats.org/officeDocument/2006/relationships/slide" Target="/ppt/slides/slide2.xml" Id="R3e7b7dc14ade4492" /><Relationship Type="http://schemas.openxmlformats.org/officeDocument/2006/relationships/slide" Target="/ppt/slides/slide3.xml" Id="R4bc59b51bc3f4df6" /><Relationship Type="http://schemas.openxmlformats.org/officeDocument/2006/relationships/slide" Target="/ppt/slides/slide4.xml" Id="Rf9a655510911459c" /><Relationship Type="http://schemas.openxmlformats.org/officeDocument/2006/relationships/slide" Target="/ppt/slides/slide5.xml" Id="R447c1654447f4d60" /><Relationship Type="http://schemas.openxmlformats.org/officeDocument/2006/relationships/slide" Target="/ppt/slides/slide6.xml" Id="R4f78ac0d16c048e0" /><Relationship Type="http://schemas.openxmlformats.org/officeDocument/2006/relationships/slide" Target="/ppt/slides/slide7.xml" Id="R7c7482214a684d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e7541566e45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289044c5f401d" /><Relationship Type="http://schemas.openxmlformats.org/officeDocument/2006/relationships/theme" Target="/ppt/slideMasters/theme/theme1.xml" Id="Rbf1386855592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289044c5f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494cae33947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b0b10385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67abf42c442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b5f5aa959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8c5e3ddf8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5a28347294a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1d14f2931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