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c7671a4b3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f1489632d488d"/>
  </p:sldMasterIdLst>
  <p:sldIdLst>
    <p:sldId xmlns:r="http://schemas.openxmlformats.org/officeDocument/2006/relationships" id="256" r:id="R03886fa4de844f5f"/>
    <p:sldId xmlns:r="http://schemas.openxmlformats.org/officeDocument/2006/relationships" id="257" r:id="R95f2b85f28014494"/>
    <p:sldId xmlns:r="http://schemas.openxmlformats.org/officeDocument/2006/relationships" id="258" r:id="Rb5bd20a32ff14361"/>
    <p:sldId xmlns:r="http://schemas.openxmlformats.org/officeDocument/2006/relationships" id="259" r:id="Rd1ffac4090254998"/>
    <p:sldId xmlns:r="http://schemas.openxmlformats.org/officeDocument/2006/relationships" id="260" r:id="R9df4b41a52f242c4"/>
    <p:sldId xmlns:r="http://schemas.openxmlformats.org/officeDocument/2006/relationships" id="261" r:id="Re8cda2d6df8a471a"/>
    <p:sldId xmlns:r="http://schemas.openxmlformats.org/officeDocument/2006/relationships" id="262" r:id="R94c43c2ddf42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f1489632d488d" /><Relationship Type="http://schemas.openxmlformats.org/officeDocument/2006/relationships/slide" Target="/ppt/slides/slide1.xml" Id="R03886fa4de844f5f" /><Relationship Type="http://schemas.openxmlformats.org/officeDocument/2006/relationships/slide" Target="/ppt/slides/slide2.xml" Id="R95f2b85f28014494" /><Relationship Type="http://schemas.openxmlformats.org/officeDocument/2006/relationships/slide" Target="/ppt/slides/slide3.xml" Id="Rb5bd20a32ff14361" /><Relationship Type="http://schemas.openxmlformats.org/officeDocument/2006/relationships/slide" Target="/ppt/slides/slide4.xml" Id="Rd1ffac4090254998" /><Relationship Type="http://schemas.openxmlformats.org/officeDocument/2006/relationships/slide" Target="/ppt/slides/slide5.xml" Id="R9df4b41a52f242c4" /><Relationship Type="http://schemas.openxmlformats.org/officeDocument/2006/relationships/slide" Target="/ppt/slides/slide6.xml" Id="Re8cda2d6df8a471a" /><Relationship Type="http://schemas.openxmlformats.org/officeDocument/2006/relationships/slide" Target="/ppt/slides/slide7.xml" Id="R94c43c2ddf42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0af26bd7d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9254c37a4a44" /><Relationship Type="http://schemas.openxmlformats.org/officeDocument/2006/relationships/theme" Target="/ppt/slideMasters/theme/theme1.xml" Id="R8369735bd572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99254c37a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7f7f24623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e6321c7e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5cbb36184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6ba941f5e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65725caa8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5be1d36094c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70f45935e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