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7f5b558ead4f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bf6093655c4f85"/>
  </p:sldMasterIdLst>
  <p:sldIdLst>
    <p:sldId xmlns:r="http://schemas.openxmlformats.org/officeDocument/2006/relationships" id="256" r:id="R723fa92a5fb6407d"/>
    <p:sldId xmlns:r="http://schemas.openxmlformats.org/officeDocument/2006/relationships" id="257" r:id="Rd1ceebe767f14ee3"/>
    <p:sldId xmlns:r="http://schemas.openxmlformats.org/officeDocument/2006/relationships" id="258" r:id="R7e611ad5a6ca4cbb"/>
    <p:sldId xmlns:r="http://schemas.openxmlformats.org/officeDocument/2006/relationships" id="259" r:id="Ra3222ae550e7413f"/>
    <p:sldId xmlns:r="http://schemas.openxmlformats.org/officeDocument/2006/relationships" id="260" r:id="R0f0cfbf997ed4a15"/>
    <p:sldId xmlns:r="http://schemas.openxmlformats.org/officeDocument/2006/relationships" id="261" r:id="R8804de5aeddd4099"/>
    <p:sldId xmlns:r="http://schemas.openxmlformats.org/officeDocument/2006/relationships" id="262" r:id="Rb158c65f0a3449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bf6093655c4f85" /><Relationship Type="http://schemas.openxmlformats.org/officeDocument/2006/relationships/slide" Target="/ppt/slides/slide1.xml" Id="R723fa92a5fb6407d" /><Relationship Type="http://schemas.openxmlformats.org/officeDocument/2006/relationships/slide" Target="/ppt/slides/slide2.xml" Id="Rd1ceebe767f14ee3" /><Relationship Type="http://schemas.openxmlformats.org/officeDocument/2006/relationships/slide" Target="/ppt/slides/slide3.xml" Id="R7e611ad5a6ca4cbb" /><Relationship Type="http://schemas.openxmlformats.org/officeDocument/2006/relationships/slide" Target="/ppt/slides/slide4.xml" Id="Ra3222ae550e7413f" /><Relationship Type="http://schemas.openxmlformats.org/officeDocument/2006/relationships/slide" Target="/ppt/slides/slide5.xml" Id="R0f0cfbf997ed4a15" /><Relationship Type="http://schemas.openxmlformats.org/officeDocument/2006/relationships/slide" Target="/ppt/slides/slide6.xml" Id="R8804de5aeddd4099" /><Relationship Type="http://schemas.openxmlformats.org/officeDocument/2006/relationships/slide" Target="/ppt/slides/slide7.xml" Id="Rb158c65f0a3449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3f2d62aa1546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0e0fb2c674cde" /><Relationship Type="http://schemas.openxmlformats.org/officeDocument/2006/relationships/theme" Target="/ppt/slideMasters/theme/theme1.xml" Id="R8e43082fec6345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a0e0fb2c674c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59a3f45b241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a720debee46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70127bdd943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1878c580c47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0677af1aa4e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2e302608e41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8752f1d1c44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NETLAND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NETLAND HOLDING AS ble etablert [år] og holder til i Kvinesdal.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214 863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141 937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4 029 405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4 815 621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NETLAND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Eljestraumvegen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4480 Kvinesdal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989 184 245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