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8e8a8f26314c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b12b23f4d4b48"/>
  </p:sldMasterIdLst>
  <p:sldIdLst>
    <p:sldId xmlns:r="http://schemas.openxmlformats.org/officeDocument/2006/relationships" id="256" r:id="Rc36d2735e25d44c4"/>
    <p:sldId xmlns:r="http://schemas.openxmlformats.org/officeDocument/2006/relationships" id="257" r:id="R199bed70993a4859"/>
    <p:sldId xmlns:r="http://schemas.openxmlformats.org/officeDocument/2006/relationships" id="258" r:id="R1e141667acfb45bb"/>
    <p:sldId xmlns:r="http://schemas.openxmlformats.org/officeDocument/2006/relationships" id="259" r:id="R4e599b2dcd2845e6"/>
    <p:sldId xmlns:r="http://schemas.openxmlformats.org/officeDocument/2006/relationships" id="260" r:id="Rffbe385c4f474e34"/>
    <p:sldId xmlns:r="http://schemas.openxmlformats.org/officeDocument/2006/relationships" id="261" r:id="R5b046f6eeb384ae5"/>
    <p:sldId xmlns:r="http://schemas.openxmlformats.org/officeDocument/2006/relationships" id="262" r:id="R1f757c366138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b12b23f4d4b48" /><Relationship Type="http://schemas.openxmlformats.org/officeDocument/2006/relationships/slide" Target="/ppt/slides/slide1.xml" Id="Rc36d2735e25d44c4" /><Relationship Type="http://schemas.openxmlformats.org/officeDocument/2006/relationships/slide" Target="/ppt/slides/slide2.xml" Id="R199bed70993a4859" /><Relationship Type="http://schemas.openxmlformats.org/officeDocument/2006/relationships/slide" Target="/ppt/slides/slide3.xml" Id="R1e141667acfb45bb" /><Relationship Type="http://schemas.openxmlformats.org/officeDocument/2006/relationships/slide" Target="/ppt/slides/slide4.xml" Id="R4e599b2dcd2845e6" /><Relationship Type="http://schemas.openxmlformats.org/officeDocument/2006/relationships/slide" Target="/ppt/slides/slide5.xml" Id="Rffbe385c4f474e34" /><Relationship Type="http://schemas.openxmlformats.org/officeDocument/2006/relationships/slide" Target="/ppt/slides/slide6.xml" Id="R5b046f6eeb384ae5" /><Relationship Type="http://schemas.openxmlformats.org/officeDocument/2006/relationships/slide" Target="/ppt/slides/slide7.xml" Id="R1f757c366138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30e781da8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770ff9f8940af" /><Relationship Type="http://schemas.openxmlformats.org/officeDocument/2006/relationships/theme" Target="/ppt/slideMasters/theme/theme1.xml" Id="Rb9b47dc859d1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770ff9f89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a7c8f060045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64d5b9f5c4c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65308f62a40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045251c99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795d756dc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1189055a242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8bb199fe04d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3 786 732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59 021 127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RINGDAL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9,2 %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