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64be3bda1a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8ed46c8a84e1d"/>
  </p:sldMasterIdLst>
  <p:sldIdLst>
    <p:sldId xmlns:r="http://schemas.openxmlformats.org/officeDocument/2006/relationships" id="256" r:id="Rd2724f5722314347"/>
    <p:sldId xmlns:r="http://schemas.openxmlformats.org/officeDocument/2006/relationships" id="257" r:id="Ra3c8f6f5548a4d9d"/>
    <p:sldId xmlns:r="http://schemas.openxmlformats.org/officeDocument/2006/relationships" id="258" r:id="R15dabc85e96b444e"/>
    <p:sldId xmlns:r="http://schemas.openxmlformats.org/officeDocument/2006/relationships" id="259" r:id="R5135ef1a406a42f5"/>
    <p:sldId xmlns:r="http://schemas.openxmlformats.org/officeDocument/2006/relationships" id="260" r:id="Rcbe373c6a0c24d6c"/>
    <p:sldId xmlns:r="http://schemas.openxmlformats.org/officeDocument/2006/relationships" id="261" r:id="Red836f10af7e46ee"/>
    <p:sldId xmlns:r="http://schemas.openxmlformats.org/officeDocument/2006/relationships" id="262" r:id="R11fd97bece9346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8ed46c8a84e1d" /><Relationship Type="http://schemas.openxmlformats.org/officeDocument/2006/relationships/slide" Target="/ppt/slides/slide1.xml" Id="Rd2724f5722314347" /><Relationship Type="http://schemas.openxmlformats.org/officeDocument/2006/relationships/slide" Target="/ppt/slides/slide2.xml" Id="Ra3c8f6f5548a4d9d" /><Relationship Type="http://schemas.openxmlformats.org/officeDocument/2006/relationships/slide" Target="/ppt/slides/slide3.xml" Id="R15dabc85e96b444e" /><Relationship Type="http://schemas.openxmlformats.org/officeDocument/2006/relationships/slide" Target="/ppt/slides/slide4.xml" Id="R5135ef1a406a42f5" /><Relationship Type="http://schemas.openxmlformats.org/officeDocument/2006/relationships/slide" Target="/ppt/slides/slide5.xml" Id="Rcbe373c6a0c24d6c" /><Relationship Type="http://schemas.openxmlformats.org/officeDocument/2006/relationships/slide" Target="/ppt/slides/slide6.xml" Id="Red836f10af7e46ee" /><Relationship Type="http://schemas.openxmlformats.org/officeDocument/2006/relationships/slide" Target="/ppt/slides/slide7.xml" Id="R11fd97bece9346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e5e82be2c4b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0e53fcae94fa6" /><Relationship Type="http://schemas.openxmlformats.org/officeDocument/2006/relationships/theme" Target="/ppt/slideMasters/theme/theme1.xml" Id="Reace26ca9d3642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0e53fcae9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96438f3fa43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0cc331e684f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abb70a99046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3a26199e44a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3c7ae642e4f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f0351324a4a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5eb3aaf8747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