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2a5629ecc0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0ba0e809e945a1"/>
  </p:sldMasterIdLst>
  <p:sldIdLst>
    <p:sldId xmlns:r="http://schemas.openxmlformats.org/officeDocument/2006/relationships" id="256" r:id="Rfa405f8b5a544fa3"/>
    <p:sldId xmlns:r="http://schemas.openxmlformats.org/officeDocument/2006/relationships" id="257" r:id="R9f6432a2a8b649c2"/>
    <p:sldId xmlns:r="http://schemas.openxmlformats.org/officeDocument/2006/relationships" id="258" r:id="R1e595bdf120a4545"/>
    <p:sldId xmlns:r="http://schemas.openxmlformats.org/officeDocument/2006/relationships" id="259" r:id="R01d926f84ea3451b"/>
    <p:sldId xmlns:r="http://schemas.openxmlformats.org/officeDocument/2006/relationships" id="260" r:id="R53a18b81938b474c"/>
    <p:sldId xmlns:r="http://schemas.openxmlformats.org/officeDocument/2006/relationships" id="261" r:id="R32a776adbab4409c"/>
    <p:sldId xmlns:r="http://schemas.openxmlformats.org/officeDocument/2006/relationships" id="262" r:id="R44735818837e40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ba0e809e945a1" /><Relationship Type="http://schemas.openxmlformats.org/officeDocument/2006/relationships/slide" Target="/ppt/slides/slide1.xml" Id="Rfa405f8b5a544fa3" /><Relationship Type="http://schemas.openxmlformats.org/officeDocument/2006/relationships/slide" Target="/ppt/slides/slide2.xml" Id="R9f6432a2a8b649c2" /><Relationship Type="http://schemas.openxmlformats.org/officeDocument/2006/relationships/slide" Target="/ppt/slides/slide3.xml" Id="R1e595bdf120a4545" /><Relationship Type="http://schemas.openxmlformats.org/officeDocument/2006/relationships/slide" Target="/ppt/slides/slide4.xml" Id="R01d926f84ea3451b" /><Relationship Type="http://schemas.openxmlformats.org/officeDocument/2006/relationships/slide" Target="/ppt/slides/slide5.xml" Id="R53a18b81938b474c" /><Relationship Type="http://schemas.openxmlformats.org/officeDocument/2006/relationships/slide" Target="/ppt/slides/slide6.xml" Id="R32a776adbab4409c" /><Relationship Type="http://schemas.openxmlformats.org/officeDocument/2006/relationships/slide" Target="/ppt/slides/slide7.xml" Id="R44735818837e40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8d9488c1046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522a3f9314e1b" /><Relationship Type="http://schemas.openxmlformats.org/officeDocument/2006/relationships/theme" Target="/ppt/slideMasters/theme/theme1.xml" Id="R857fde59e5cb45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522a3f9314e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fc7767f9646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ca5e17bbd4d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34dad75df40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e9f3e80a542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cc0b4d7524c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a377abbf647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194039ad845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