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d6daccf21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b4985be87e4b74"/>
  </p:sldMasterIdLst>
  <p:sldIdLst>
    <p:sldId xmlns:r="http://schemas.openxmlformats.org/officeDocument/2006/relationships" id="256" r:id="R64bccbeb62ad43d7"/>
    <p:sldId xmlns:r="http://schemas.openxmlformats.org/officeDocument/2006/relationships" id="257" r:id="R0b40430a9f4c4248"/>
    <p:sldId xmlns:r="http://schemas.openxmlformats.org/officeDocument/2006/relationships" id="258" r:id="Ra2093fd289a74e37"/>
    <p:sldId xmlns:r="http://schemas.openxmlformats.org/officeDocument/2006/relationships" id="259" r:id="R557de1afbd0948a7"/>
    <p:sldId xmlns:r="http://schemas.openxmlformats.org/officeDocument/2006/relationships" id="260" r:id="R7004c3674513456d"/>
    <p:sldId xmlns:r="http://schemas.openxmlformats.org/officeDocument/2006/relationships" id="261" r:id="R20aa0802eaef4e51"/>
    <p:sldId xmlns:r="http://schemas.openxmlformats.org/officeDocument/2006/relationships" id="262" r:id="Rfe5df5a30572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4985be87e4b74" /><Relationship Type="http://schemas.openxmlformats.org/officeDocument/2006/relationships/slide" Target="/ppt/slides/slide1.xml" Id="R64bccbeb62ad43d7" /><Relationship Type="http://schemas.openxmlformats.org/officeDocument/2006/relationships/slide" Target="/ppt/slides/slide2.xml" Id="R0b40430a9f4c4248" /><Relationship Type="http://schemas.openxmlformats.org/officeDocument/2006/relationships/slide" Target="/ppt/slides/slide3.xml" Id="Ra2093fd289a74e37" /><Relationship Type="http://schemas.openxmlformats.org/officeDocument/2006/relationships/slide" Target="/ppt/slides/slide4.xml" Id="R557de1afbd0948a7" /><Relationship Type="http://schemas.openxmlformats.org/officeDocument/2006/relationships/slide" Target="/ppt/slides/slide5.xml" Id="R7004c3674513456d" /><Relationship Type="http://schemas.openxmlformats.org/officeDocument/2006/relationships/slide" Target="/ppt/slides/slide6.xml" Id="R20aa0802eaef4e51" /><Relationship Type="http://schemas.openxmlformats.org/officeDocument/2006/relationships/slide" Target="/ppt/slides/slide7.xml" Id="Rfe5df5a30572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564b4c4c745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a27eb4ff3417c" /><Relationship Type="http://schemas.openxmlformats.org/officeDocument/2006/relationships/theme" Target="/ppt/slideMasters/theme/theme1.xml" Id="R5941400fb0294e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4a27eb4ff3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32b84d7a445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68ffea0fe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dd8fdd043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1e2ccc7da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72ee589e342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8c77f626f4e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636ae0bf7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EJRET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EJRET INVEST AS ble etablert [år] og holder til i Fåberg.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3 009 782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10 695 527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12 695 627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TERJE ASPESLETTEN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Jørstads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