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f41598cef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57c636c5f4386"/>
  </p:sldMasterIdLst>
  <p:sldIdLst>
    <p:sldId xmlns:r="http://schemas.openxmlformats.org/officeDocument/2006/relationships" id="256" r:id="R602a62cab2ab4d44"/>
    <p:sldId xmlns:r="http://schemas.openxmlformats.org/officeDocument/2006/relationships" id="257" r:id="R15c02016c3e246fc"/>
    <p:sldId xmlns:r="http://schemas.openxmlformats.org/officeDocument/2006/relationships" id="258" r:id="R18c611cc9bd34389"/>
    <p:sldId xmlns:r="http://schemas.openxmlformats.org/officeDocument/2006/relationships" id="259" r:id="R5410a246fe7c4085"/>
    <p:sldId xmlns:r="http://schemas.openxmlformats.org/officeDocument/2006/relationships" id="260" r:id="R8daf7e1b8b6148dc"/>
    <p:sldId xmlns:r="http://schemas.openxmlformats.org/officeDocument/2006/relationships" id="261" r:id="R3de9fb610129416d"/>
    <p:sldId xmlns:r="http://schemas.openxmlformats.org/officeDocument/2006/relationships" id="262" r:id="R065eb2415cde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57c636c5f4386" /><Relationship Type="http://schemas.openxmlformats.org/officeDocument/2006/relationships/slide" Target="/ppt/slides/slide1.xml" Id="R602a62cab2ab4d44" /><Relationship Type="http://schemas.openxmlformats.org/officeDocument/2006/relationships/slide" Target="/ppt/slides/slide2.xml" Id="R15c02016c3e246fc" /><Relationship Type="http://schemas.openxmlformats.org/officeDocument/2006/relationships/slide" Target="/ppt/slides/slide3.xml" Id="R18c611cc9bd34389" /><Relationship Type="http://schemas.openxmlformats.org/officeDocument/2006/relationships/slide" Target="/ppt/slides/slide4.xml" Id="R5410a246fe7c4085" /><Relationship Type="http://schemas.openxmlformats.org/officeDocument/2006/relationships/slide" Target="/ppt/slides/slide5.xml" Id="R8daf7e1b8b6148dc" /><Relationship Type="http://schemas.openxmlformats.org/officeDocument/2006/relationships/slide" Target="/ppt/slides/slide6.xml" Id="R3de9fb610129416d" /><Relationship Type="http://schemas.openxmlformats.org/officeDocument/2006/relationships/slide" Target="/ppt/slides/slide7.xml" Id="R065eb2415cde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142c890fe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e956c4ed4826" /><Relationship Type="http://schemas.openxmlformats.org/officeDocument/2006/relationships/theme" Target="/ppt/slideMasters/theme/theme1.xml" Id="R549e3436f985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1e956c4ed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73393e2d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22e46b4b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f1889918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67dca5d7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f277f193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e9543eb5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003521c2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