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53939b7e8041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2722ef2dee4138"/>
  </p:sldMasterIdLst>
  <p:sldIdLst>
    <p:sldId xmlns:r="http://schemas.openxmlformats.org/officeDocument/2006/relationships" id="256" r:id="Rb82f99466adc4a5f"/>
    <p:sldId xmlns:r="http://schemas.openxmlformats.org/officeDocument/2006/relationships" id="257" r:id="R72528d59ac914683"/>
    <p:sldId xmlns:r="http://schemas.openxmlformats.org/officeDocument/2006/relationships" id="258" r:id="Re0e908b1e03e4db1"/>
    <p:sldId xmlns:r="http://schemas.openxmlformats.org/officeDocument/2006/relationships" id="259" r:id="Rb75e2ab09113475d"/>
    <p:sldId xmlns:r="http://schemas.openxmlformats.org/officeDocument/2006/relationships" id="260" r:id="R3cda875869ed42b4"/>
    <p:sldId xmlns:r="http://schemas.openxmlformats.org/officeDocument/2006/relationships" id="261" r:id="Re7baf438a6064540"/>
    <p:sldId xmlns:r="http://schemas.openxmlformats.org/officeDocument/2006/relationships" id="262" r:id="R776e5ecfcbc948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2722ef2dee4138" /><Relationship Type="http://schemas.openxmlformats.org/officeDocument/2006/relationships/slide" Target="/ppt/slides/slide1.xml" Id="Rb82f99466adc4a5f" /><Relationship Type="http://schemas.openxmlformats.org/officeDocument/2006/relationships/slide" Target="/ppt/slides/slide2.xml" Id="R72528d59ac914683" /><Relationship Type="http://schemas.openxmlformats.org/officeDocument/2006/relationships/slide" Target="/ppt/slides/slide3.xml" Id="Re0e908b1e03e4db1" /><Relationship Type="http://schemas.openxmlformats.org/officeDocument/2006/relationships/slide" Target="/ppt/slides/slide4.xml" Id="Rb75e2ab09113475d" /><Relationship Type="http://schemas.openxmlformats.org/officeDocument/2006/relationships/slide" Target="/ppt/slides/slide5.xml" Id="R3cda875869ed42b4" /><Relationship Type="http://schemas.openxmlformats.org/officeDocument/2006/relationships/slide" Target="/ppt/slides/slide6.xml" Id="Re7baf438a6064540" /><Relationship Type="http://schemas.openxmlformats.org/officeDocument/2006/relationships/slide" Target="/ppt/slides/slide7.xml" Id="R776e5ecfcbc948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70444ef4604d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2a0ddf89c499f" /><Relationship Type="http://schemas.openxmlformats.org/officeDocument/2006/relationships/theme" Target="/ppt/slideMasters/theme/theme1.xml" Id="Rb656e035e5d148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72a0ddf89c49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93f1cff2c4a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b83cc8bf744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20a64cbb94b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cc28218cd44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40cbf899540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dff14662c4b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7014844764a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ADMENTO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ADMENTO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295 797 956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23 316 836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17 332 555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50 192 332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130 885 384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ADMIN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Rosten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7072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55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post@admento.no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www.admento.no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989 176 013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