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70e234516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5e6c4bf72487c"/>
  </p:sldMasterIdLst>
  <p:sldIdLst>
    <p:sldId xmlns:r="http://schemas.openxmlformats.org/officeDocument/2006/relationships" id="256" r:id="Re8bde0a0c32a428d"/>
    <p:sldId xmlns:r="http://schemas.openxmlformats.org/officeDocument/2006/relationships" id="257" r:id="R62dff080546f49ce"/>
    <p:sldId xmlns:r="http://schemas.openxmlformats.org/officeDocument/2006/relationships" id="258" r:id="Rb11352e83c754cfa"/>
    <p:sldId xmlns:r="http://schemas.openxmlformats.org/officeDocument/2006/relationships" id="259" r:id="Re756087cfdbc4cbc"/>
    <p:sldId xmlns:r="http://schemas.openxmlformats.org/officeDocument/2006/relationships" id="260" r:id="R26c26c8e28464a21"/>
    <p:sldId xmlns:r="http://schemas.openxmlformats.org/officeDocument/2006/relationships" id="261" r:id="R0ab3680701e04a35"/>
    <p:sldId xmlns:r="http://schemas.openxmlformats.org/officeDocument/2006/relationships" id="262" r:id="R2e41eb3333ed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5e6c4bf72487c" /><Relationship Type="http://schemas.openxmlformats.org/officeDocument/2006/relationships/slide" Target="/ppt/slides/slide1.xml" Id="Re8bde0a0c32a428d" /><Relationship Type="http://schemas.openxmlformats.org/officeDocument/2006/relationships/slide" Target="/ppt/slides/slide2.xml" Id="R62dff080546f49ce" /><Relationship Type="http://schemas.openxmlformats.org/officeDocument/2006/relationships/slide" Target="/ppt/slides/slide3.xml" Id="Rb11352e83c754cfa" /><Relationship Type="http://schemas.openxmlformats.org/officeDocument/2006/relationships/slide" Target="/ppt/slides/slide4.xml" Id="Re756087cfdbc4cbc" /><Relationship Type="http://schemas.openxmlformats.org/officeDocument/2006/relationships/slide" Target="/ppt/slides/slide5.xml" Id="R26c26c8e28464a21" /><Relationship Type="http://schemas.openxmlformats.org/officeDocument/2006/relationships/slide" Target="/ppt/slides/slide6.xml" Id="R0ab3680701e04a35" /><Relationship Type="http://schemas.openxmlformats.org/officeDocument/2006/relationships/slide" Target="/ppt/slides/slide7.xml" Id="R2e41eb3333ed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c5516a713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52f438fb44bbc" /><Relationship Type="http://schemas.openxmlformats.org/officeDocument/2006/relationships/theme" Target="/ppt/slideMasters/theme/theme1.xml" Id="Rae4e55ddf039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52f438fb4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1d5fe63a5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4b3c09563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836bc3b33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2704da033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baea9132f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3926dece47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3c27d3c3a46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