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da22a7fed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589644bdf425a"/>
  </p:sldMasterIdLst>
  <p:sldIdLst>
    <p:sldId xmlns:r="http://schemas.openxmlformats.org/officeDocument/2006/relationships" id="256" r:id="Ra05fffa01f144dfd"/>
    <p:sldId xmlns:r="http://schemas.openxmlformats.org/officeDocument/2006/relationships" id="257" r:id="R120353453cfe4696"/>
    <p:sldId xmlns:r="http://schemas.openxmlformats.org/officeDocument/2006/relationships" id="258" r:id="Rae29a02d0d074ffe"/>
    <p:sldId xmlns:r="http://schemas.openxmlformats.org/officeDocument/2006/relationships" id="259" r:id="Rff05b47aed0244f8"/>
    <p:sldId xmlns:r="http://schemas.openxmlformats.org/officeDocument/2006/relationships" id="260" r:id="R3cdbef5406ba456f"/>
    <p:sldId xmlns:r="http://schemas.openxmlformats.org/officeDocument/2006/relationships" id="261" r:id="Re9b5cc6c575c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589644bdf425a" /><Relationship Type="http://schemas.openxmlformats.org/officeDocument/2006/relationships/slide" Target="/ppt/slides/slide1.xml" Id="Ra05fffa01f144dfd" /><Relationship Type="http://schemas.openxmlformats.org/officeDocument/2006/relationships/slide" Target="/ppt/slides/slide2.xml" Id="R120353453cfe4696" /><Relationship Type="http://schemas.openxmlformats.org/officeDocument/2006/relationships/slide" Target="/ppt/slides/slide3.xml" Id="Rae29a02d0d074ffe" /><Relationship Type="http://schemas.openxmlformats.org/officeDocument/2006/relationships/slide" Target="/ppt/slides/slide4.xml" Id="Rff05b47aed0244f8" /><Relationship Type="http://schemas.openxmlformats.org/officeDocument/2006/relationships/slide" Target="/ppt/slides/slide5.xml" Id="R3cdbef5406ba456f" /><Relationship Type="http://schemas.openxmlformats.org/officeDocument/2006/relationships/slide" Target="/ppt/slides/slide6.xml" Id="Re9b5cc6c575c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323d53ef3d4a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7db114f564d4e" /><Relationship Type="http://schemas.openxmlformats.org/officeDocument/2006/relationships/theme" Target="/ppt/slideMasters/theme/theme1.xml" Id="R65edfbe4d5f44d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7db114f564d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784d88ec0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1683a33c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8db2b45d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25c32baa9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468ba87ab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d22c13c4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