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b83b63648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d9267e4c9408a"/>
  </p:sldMasterIdLst>
  <p:sldIdLst>
    <p:sldId xmlns:r="http://schemas.openxmlformats.org/officeDocument/2006/relationships" id="256" r:id="R1e64c2d52cf64ec4"/>
    <p:sldId xmlns:r="http://schemas.openxmlformats.org/officeDocument/2006/relationships" id="257" r:id="R7a28d84e4a4643fa"/>
    <p:sldId xmlns:r="http://schemas.openxmlformats.org/officeDocument/2006/relationships" id="258" r:id="R369e2f653aad488b"/>
    <p:sldId xmlns:r="http://schemas.openxmlformats.org/officeDocument/2006/relationships" id="259" r:id="R21f4d3dfda2d4b8a"/>
    <p:sldId xmlns:r="http://schemas.openxmlformats.org/officeDocument/2006/relationships" id="260" r:id="R03835396a8424231"/>
    <p:sldId xmlns:r="http://schemas.openxmlformats.org/officeDocument/2006/relationships" id="261" r:id="Rd05e3b6bbf794ebe"/>
    <p:sldId xmlns:r="http://schemas.openxmlformats.org/officeDocument/2006/relationships" id="262" r:id="Ra0e18d14cc22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d9267e4c9408a" /><Relationship Type="http://schemas.openxmlformats.org/officeDocument/2006/relationships/slide" Target="/ppt/slides/slide1.xml" Id="R1e64c2d52cf64ec4" /><Relationship Type="http://schemas.openxmlformats.org/officeDocument/2006/relationships/slide" Target="/ppt/slides/slide2.xml" Id="R7a28d84e4a4643fa" /><Relationship Type="http://schemas.openxmlformats.org/officeDocument/2006/relationships/slide" Target="/ppt/slides/slide3.xml" Id="R369e2f653aad488b" /><Relationship Type="http://schemas.openxmlformats.org/officeDocument/2006/relationships/slide" Target="/ppt/slides/slide4.xml" Id="R21f4d3dfda2d4b8a" /><Relationship Type="http://schemas.openxmlformats.org/officeDocument/2006/relationships/slide" Target="/ppt/slides/slide5.xml" Id="R03835396a8424231" /><Relationship Type="http://schemas.openxmlformats.org/officeDocument/2006/relationships/slide" Target="/ppt/slides/slide6.xml" Id="Rd05e3b6bbf794ebe" /><Relationship Type="http://schemas.openxmlformats.org/officeDocument/2006/relationships/slide" Target="/ppt/slides/slide7.xml" Id="Ra0e18d14cc22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3abbd0c31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7dafa2e04445" /><Relationship Type="http://schemas.openxmlformats.org/officeDocument/2006/relationships/theme" Target="/ppt/slideMasters/theme/theme1.xml" Id="R0bc23f32a756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67dafa2e044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7ff7a937b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a97ea3f32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74606bc79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3862c575c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779ace8f7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267f6c9043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39065589448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TORBJØRN ANDERSSEN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ANDERSSEN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ANDERSSEN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Bruns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