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e14a1a55784d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2717a7929945c1"/>
  </p:sldMasterIdLst>
  <p:sldIdLst>
    <p:sldId xmlns:r="http://schemas.openxmlformats.org/officeDocument/2006/relationships" id="256" r:id="R38e5311b8bc246bf"/>
    <p:sldId xmlns:r="http://schemas.openxmlformats.org/officeDocument/2006/relationships" id="257" r:id="R464009576c93400c"/>
    <p:sldId xmlns:r="http://schemas.openxmlformats.org/officeDocument/2006/relationships" id="258" r:id="R130c0d23d23244c2"/>
    <p:sldId xmlns:r="http://schemas.openxmlformats.org/officeDocument/2006/relationships" id="259" r:id="Rf333a10e0b8e41b2"/>
    <p:sldId xmlns:r="http://schemas.openxmlformats.org/officeDocument/2006/relationships" id="260" r:id="R01a10ede59084ebb"/>
    <p:sldId xmlns:r="http://schemas.openxmlformats.org/officeDocument/2006/relationships" id="261" r:id="R5ca372e7775e4eff"/>
    <p:sldId xmlns:r="http://schemas.openxmlformats.org/officeDocument/2006/relationships" id="262" r:id="R2f34aa9d36f145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2717a7929945c1" /><Relationship Type="http://schemas.openxmlformats.org/officeDocument/2006/relationships/slide" Target="/ppt/slides/slide1.xml" Id="R38e5311b8bc246bf" /><Relationship Type="http://schemas.openxmlformats.org/officeDocument/2006/relationships/slide" Target="/ppt/slides/slide2.xml" Id="R464009576c93400c" /><Relationship Type="http://schemas.openxmlformats.org/officeDocument/2006/relationships/slide" Target="/ppt/slides/slide3.xml" Id="R130c0d23d23244c2" /><Relationship Type="http://schemas.openxmlformats.org/officeDocument/2006/relationships/slide" Target="/ppt/slides/slide4.xml" Id="Rf333a10e0b8e41b2" /><Relationship Type="http://schemas.openxmlformats.org/officeDocument/2006/relationships/slide" Target="/ppt/slides/slide5.xml" Id="R01a10ede59084ebb" /><Relationship Type="http://schemas.openxmlformats.org/officeDocument/2006/relationships/slide" Target="/ppt/slides/slide6.xml" Id="R5ca372e7775e4eff" /><Relationship Type="http://schemas.openxmlformats.org/officeDocument/2006/relationships/slide" Target="/ppt/slides/slide7.xml" Id="R2f34aa9d36f145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1a097b12a04c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747c334be4bed" /><Relationship Type="http://schemas.openxmlformats.org/officeDocument/2006/relationships/theme" Target="/ppt/slideMasters/theme/theme1.xml" Id="Rf013e6b6310b47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8747c334be4b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fa63495a749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910f72891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18495fde648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334b2f25e49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bc5fd175a44b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c62e7ff1546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d65bb98b441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193 055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351 667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7 622 795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7 881 031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MAGNE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ANDREAS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CARINA 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CECILIE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HELEN CECILIE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ma-fold@online.no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