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e734a6d0194d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a350df87ca410b"/>
  </p:sldMasterIdLst>
  <p:sldIdLst>
    <p:sldId xmlns:r="http://schemas.openxmlformats.org/officeDocument/2006/relationships" id="256" r:id="R7138e54f5c3b4110"/>
    <p:sldId xmlns:r="http://schemas.openxmlformats.org/officeDocument/2006/relationships" id="257" r:id="Raf7eb11be07f439b"/>
    <p:sldId xmlns:r="http://schemas.openxmlformats.org/officeDocument/2006/relationships" id="258" r:id="R2f7c7db44fc74c9a"/>
    <p:sldId xmlns:r="http://schemas.openxmlformats.org/officeDocument/2006/relationships" id="259" r:id="R86c86ef9eb3f4917"/>
    <p:sldId xmlns:r="http://schemas.openxmlformats.org/officeDocument/2006/relationships" id="260" r:id="R3371f451d8474b12"/>
    <p:sldId xmlns:r="http://schemas.openxmlformats.org/officeDocument/2006/relationships" id="261" r:id="Rb7ec7f367bfa433f"/>
    <p:sldId xmlns:r="http://schemas.openxmlformats.org/officeDocument/2006/relationships" id="262" r:id="R5f9d7f53d7514d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350df87ca410b" /><Relationship Type="http://schemas.openxmlformats.org/officeDocument/2006/relationships/slide" Target="/ppt/slides/slide1.xml" Id="R7138e54f5c3b4110" /><Relationship Type="http://schemas.openxmlformats.org/officeDocument/2006/relationships/slide" Target="/ppt/slides/slide2.xml" Id="Raf7eb11be07f439b" /><Relationship Type="http://schemas.openxmlformats.org/officeDocument/2006/relationships/slide" Target="/ppt/slides/slide3.xml" Id="R2f7c7db44fc74c9a" /><Relationship Type="http://schemas.openxmlformats.org/officeDocument/2006/relationships/slide" Target="/ppt/slides/slide4.xml" Id="R86c86ef9eb3f4917" /><Relationship Type="http://schemas.openxmlformats.org/officeDocument/2006/relationships/slide" Target="/ppt/slides/slide5.xml" Id="R3371f451d8474b12" /><Relationship Type="http://schemas.openxmlformats.org/officeDocument/2006/relationships/slide" Target="/ppt/slides/slide6.xml" Id="Rb7ec7f367bfa433f" /><Relationship Type="http://schemas.openxmlformats.org/officeDocument/2006/relationships/slide" Target="/ppt/slides/slide7.xml" Id="R5f9d7f53d7514d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8a18b311a4a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e55211ec64779" /><Relationship Type="http://schemas.openxmlformats.org/officeDocument/2006/relationships/theme" Target="/ppt/slideMasters/theme/theme1.xml" Id="Rbd042116a3964b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e55211ec6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a9562d78440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7a462a06146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8c5f6b2ff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2986e9a84b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5f0be862c48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9e9fa526144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bdbb578f9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JAROTECH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JAROTECH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ROANG JAN HARALD  –  55,9 %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ROANG CECILIE HELEN  –  44,1 %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Holmquistveien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