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54acf95f5c4f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9cd44e77764170"/>
  </p:sldMasterIdLst>
  <p:sldIdLst>
    <p:sldId xmlns:r="http://schemas.openxmlformats.org/officeDocument/2006/relationships" id="256" r:id="Rdf639b8828d24813"/>
    <p:sldId xmlns:r="http://schemas.openxmlformats.org/officeDocument/2006/relationships" id="257" r:id="R05cb31b9246f426e"/>
    <p:sldId xmlns:r="http://schemas.openxmlformats.org/officeDocument/2006/relationships" id="258" r:id="R635b36cbe3ee4032"/>
    <p:sldId xmlns:r="http://schemas.openxmlformats.org/officeDocument/2006/relationships" id="259" r:id="Rfc2f1067ce72482d"/>
    <p:sldId xmlns:r="http://schemas.openxmlformats.org/officeDocument/2006/relationships" id="260" r:id="Rb86d7728d01149fa"/>
    <p:sldId xmlns:r="http://schemas.openxmlformats.org/officeDocument/2006/relationships" id="261" r:id="R41c9ceaceaac43b5"/>
    <p:sldId xmlns:r="http://schemas.openxmlformats.org/officeDocument/2006/relationships" id="262" r:id="R1f4ecb1484c94c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9cd44e77764170" /><Relationship Type="http://schemas.openxmlformats.org/officeDocument/2006/relationships/slide" Target="/ppt/slides/slide1.xml" Id="Rdf639b8828d24813" /><Relationship Type="http://schemas.openxmlformats.org/officeDocument/2006/relationships/slide" Target="/ppt/slides/slide2.xml" Id="R05cb31b9246f426e" /><Relationship Type="http://schemas.openxmlformats.org/officeDocument/2006/relationships/slide" Target="/ppt/slides/slide3.xml" Id="R635b36cbe3ee4032" /><Relationship Type="http://schemas.openxmlformats.org/officeDocument/2006/relationships/slide" Target="/ppt/slides/slide4.xml" Id="Rfc2f1067ce72482d" /><Relationship Type="http://schemas.openxmlformats.org/officeDocument/2006/relationships/slide" Target="/ppt/slides/slide5.xml" Id="Rb86d7728d01149fa" /><Relationship Type="http://schemas.openxmlformats.org/officeDocument/2006/relationships/slide" Target="/ppt/slides/slide6.xml" Id="R41c9ceaceaac43b5" /><Relationship Type="http://schemas.openxmlformats.org/officeDocument/2006/relationships/slide" Target="/ppt/slides/slide7.xml" Id="R1f4ecb1484c94c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fcdc9ccbf546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63da1119b4bff" /><Relationship Type="http://schemas.openxmlformats.org/officeDocument/2006/relationships/theme" Target="/ppt/slideMasters/theme/theme1.xml" Id="Re8e1c787f3fb4c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63da1119b4b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4ea15ad234d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bf9d71cc544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31f15bb1f4f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dc315ec2448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f66b832ef49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0c8a060c04a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affeaa32448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FASHION WEEK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FASHION WEEK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VASBOTTEN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Huitfeldts gate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FASHION WEEK AS</a:t>
            </a:r>
          </a:p>
        </p:txBody>
      </p:sp>
    </p:spTree>
  </p:cSld>
  <p:clrMapOvr>
    <a:masterClrMapping xmlns:a="http://schemas.openxmlformats.org/drawingml/2006/main"/>
  </p:clrMapOvr>
</p:sld>
</file>