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3928dc2bc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a478e40d349f0"/>
  </p:sldMasterIdLst>
  <p:sldIdLst>
    <p:sldId xmlns:r="http://schemas.openxmlformats.org/officeDocument/2006/relationships" id="256" r:id="R8354003ea8f4450d"/>
    <p:sldId xmlns:r="http://schemas.openxmlformats.org/officeDocument/2006/relationships" id="257" r:id="R346bd33400924ac1"/>
    <p:sldId xmlns:r="http://schemas.openxmlformats.org/officeDocument/2006/relationships" id="258" r:id="R6fc7c60875754e46"/>
    <p:sldId xmlns:r="http://schemas.openxmlformats.org/officeDocument/2006/relationships" id="259" r:id="R575727dcfebc47db"/>
    <p:sldId xmlns:r="http://schemas.openxmlformats.org/officeDocument/2006/relationships" id="260" r:id="R8a4ada812b5a417b"/>
    <p:sldId xmlns:r="http://schemas.openxmlformats.org/officeDocument/2006/relationships" id="261" r:id="Rc9afc8c2d493431f"/>
    <p:sldId xmlns:r="http://schemas.openxmlformats.org/officeDocument/2006/relationships" id="262" r:id="R844edcc17fc9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a478e40d349f0" /><Relationship Type="http://schemas.openxmlformats.org/officeDocument/2006/relationships/slide" Target="/ppt/slides/slide1.xml" Id="R8354003ea8f4450d" /><Relationship Type="http://schemas.openxmlformats.org/officeDocument/2006/relationships/slide" Target="/ppt/slides/slide2.xml" Id="R346bd33400924ac1" /><Relationship Type="http://schemas.openxmlformats.org/officeDocument/2006/relationships/slide" Target="/ppt/slides/slide3.xml" Id="R6fc7c60875754e46" /><Relationship Type="http://schemas.openxmlformats.org/officeDocument/2006/relationships/slide" Target="/ppt/slides/slide4.xml" Id="R575727dcfebc47db" /><Relationship Type="http://schemas.openxmlformats.org/officeDocument/2006/relationships/slide" Target="/ppt/slides/slide5.xml" Id="R8a4ada812b5a417b" /><Relationship Type="http://schemas.openxmlformats.org/officeDocument/2006/relationships/slide" Target="/ppt/slides/slide6.xml" Id="Rc9afc8c2d493431f" /><Relationship Type="http://schemas.openxmlformats.org/officeDocument/2006/relationships/slide" Target="/ppt/slides/slide7.xml" Id="R844edcc17fc9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58b02a24a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32fb2145418a" /><Relationship Type="http://schemas.openxmlformats.org/officeDocument/2006/relationships/theme" Target="/ppt/slideMasters/theme/theme1.xml" Id="Rae39e1be55b4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b32fb2145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6fff79a8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2ff7367e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3e7c0728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ad7b7e23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ff6d82a69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d8da2ba8c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79737371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