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59e280c645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479bbcc3da44a4"/>
  </p:sldMasterIdLst>
  <p:sldIdLst>
    <p:sldId xmlns:r="http://schemas.openxmlformats.org/officeDocument/2006/relationships" id="256" r:id="R790be8d8a5cb4765"/>
    <p:sldId xmlns:r="http://schemas.openxmlformats.org/officeDocument/2006/relationships" id="257" r:id="R3dd518354589455d"/>
    <p:sldId xmlns:r="http://schemas.openxmlformats.org/officeDocument/2006/relationships" id="258" r:id="Rde3ae4ffc47b4fe8"/>
    <p:sldId xmlns:r="http://schemas.openxmlformats.org/officeDocument/2006/relationships" id="259" r:id="Rbb3b27424e5d425e"/>
    <p:sldId xmlns:r="http://schemas.openxmlformats.org/officeDocument/2006/relationships" id="260" r:id="Ra9dc7ab97454475a"/>
    <p:sldId xmlns:r="http://schemas.openxmlformats.org/officeDocument/2006/relationships" id="261" r:id="Rb92973bfcf404e80"/>
    <p:sldId xmlns:r="http://schemas.openxmlformats.org/officeDocument/2006/relationships" id="262" r:id="Re0c9799e81ee43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79bbcc3da44a4" /><Relationship Type="http://schemas.openxmlformats.org/officeDocument/2006/relationships/slide" Target="/ppt/slides/slide1.xml" Id="R790be8d8a5cb4765" /><Relationship Type="http://schemas.openxmlformats.org/officeDocument/2006/relationships/slide" Target="/ppt/slides/slide2.xml" Id="R3dd518354589455d" /><Relationship Type="http://schemas.openxmlformats.org/officeDocument/2006/relationships/slide" Target="/ppt/slides/slide3.xml" Id="Rde3ae4ffc47b4fe8" /><Relationship Type="http://schemas.openxmlformats.org/officeDocument/2006/relationships/slide" Target="/ppt/slides/slide4.xml" Id="Rbb3b27424e5d425e" /><Relationship Type="http://schemas.openxmlformats.org/officeDocument/2006/relationships/slide" Target="/ppt/slides/slide5.xml" Id="Ra9dc7ab97454475a" /><Relationship Type="http://schemas.openxmlformats.org/officeDocument/2006/relationships/slide" Target="/ppt/slides/slide6.xml" Id="Rb92973bfcf404e80" /><Relationship Type="http://schemas.openxmlformats.org/officeDocument/2006/relationships/slide" Target="/ppt/slides/slide7.xml" Id="Re0c9799e81ee43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e90701c96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b4669fe314bf4" /><Relationship Type="http://schemas.openxmlformats.org/officeDocument/2006/relationships/theme" Target="/ppt/slideMasters/theme/theme1.xml" Id="Rd4c6412d2455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b4669fe314b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5fb3b608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f05c8166f4d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04f108003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a710bb292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3d8d7bd6b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bc0773212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8127a9be4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